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82" r:id="rId5"/>
    <p:sldId id="258" r:id="rId6"/>
    <p:sldId id="284" r:id="rId7"/>
    <p:sldId id="285" r:id="rId8"/>
    <p:sldId id="286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81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4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167D4E-8869-4F50-8EB5-3F50EAC3E1F7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3DBAC8-433E-47BA-9AB0-7DAF43535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47855-768F-5DFB-25C4-A8B110C0B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22036"/>
            <a:ext cx="8991600" cy="343231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3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Créez la page d'accueil d'une agence de voyage avec HTML &amp; CSS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1A85FF-0B25-584D-5B90-B9227EDAE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du 23/03/2023 </a:t>
            </a:r>
          </a:p>
        </p:txBody>
      </p:sp>
    </p:spTree>
    <p:extLst>
      <p:ext uri="{BB962C8B-B14F-4D97-AF65-F5344CB8AC3E}">
        <p14:creationId xmlns:p14="http://schemas.microsoft.com/office/powerpoint/2010/main" val="11743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41405-511B-F669-9622-A260F7C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de notre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B0610-E247-2293-8800-E18E7BCB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797072"/>
            <a:ext cx="10190921" cy="2742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r>
              <a:rPr lang="fr-FR" sz="2400" dirty="0">
                <a:latin typeface="Avenir Next LT Pro" panose="020B0504020202020204" pitchFamily="34" charset="0"/>
              </a:rPr>
              <a:t> est une entreprise de commande de repas en ligne et permet aux utilisateurs de composer leur propre menu et de réduire ainsi leur temps d’attente dans les restaurants.</a:t>
            </a:r>
          </a:p>
          <a:p>
            <a:pPr marL="0" indent="0" algn="ctr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En tant que développeur junior au sein de l’entreprise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r>
              <a:rPr lang="fr-FR" sz="2400" dirty="0">
                <a:latin typeface="Avenir Next LT Pro" panose="020B0504020202020204" pitchFamily="34" charset="0"/>
              </a:rPr>
              <a:t>, la mission est de développer un site « mobile first », qui répertorie les menus de restaurants gastronomiques. </a:t>
            </a:r>
          </a:p>
        </p:txBody>
      </p:sp>
    </p:spTree>
    <p:extLst>
      <p:ext uri="{BB962C8B-B14F-4D97-AF65-F5344CB8AC3E}">
        <p14:creationId xmlns:p14="http://schemas.microsoft.com/office/powerpoint/2010/main" val="31092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D5F1D-30C6-38D4-D711-0DFCEE43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5" y="2222456"/>
            <a:ext cx="11463130" cy="4253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Nous avons à notre disposition pour démarrer le projet: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La maquette mobile et desktop du site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prototype du site </a:t>
            </a: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brief créatif du site </a:t>
            </a:r>
            <a:r>
              <a:rPr lang="fr-FR" sz="2400" dirty="0" err="1">
                <a:latin typeface="Avenir Next LT Pro" panose="020B0504020202020204" pitchFamily="34" charset="0"/>
              </a:rPr>
              <a:t>OhMyFood</a:t>
            </a: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 Un guide d’étapes à suivre contenant des recommandations et 	 	 	   ressources pour organiser notre travail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3B6DCBF-9CF5-25F9-41EC-94DABA9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07" y="514118"/>
            <a:ext cx="6740586" cy="718334"/>
          </a:xfrm>
        </p:spPr>
        <p:txBody>
          <a:bodyPr>
            <a:normAutofit fontScale="90000"/>
          </a:bodyPr>
          <a:lstStyle/>
          <a:p>
            <a:r>
              <a:rPr lang="fr-FR" dirty="0"/>
              <a:t>Prise en main du projet</a:t>
            </a:r>
          </a:p>
        </p:txBody>
      </p:sp>
    </p:spTree>
    <p:extLst>
      <p:ext uri="{BB962C8B-B14F-4D97-AF65-F5344CB8AC3E}">
        <p14:creationId xmlns:p14="http://schemas.microsoft.com/office/powerpoint/2010/main" val="18366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DEF6CE-AB80-49F0-9609-5621707A6511}"/>
              </a:ext>
            </a:extLst>
          </p:cNvPr>
          <p:cNvSpPr txBox="1">
            <a:spLocks/>
          </p:cNvSpPr>
          <p:nvPr/>
        </p:nvSpPr>
        <p:spPr>
          <a:xfrm>
            <a:off x="2725707" y="514118"/>
            <a:ext cx="6740586" cy="7183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animations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C2B12EB-AAE3-4096-E114-C15C0D0B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5" y="1652613"/>
            <a:ext cx="11463130" cy="425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Plusieurs animations sont demandées dans le projet :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Le bouton « j’aime » en forme de cœur qui doit se remplir 	progressivement au clic ou au survol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Un décalage au niveau des plats lors de notre arrivée que la page de 	menu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Un sélectionneur de plat contenant une coche qui coulisse de la droite 	vers la gauche</a:t>
            </a:r>
          </a:p>
          <a:p>
            <a:pPr marL="0" indent="0">
              <a:buNone/>
            </a:pPr>
            <a:r>
              <a:rPr lang="fr-FR" sz="2400" dirty="0">
                <a:latin typeface="Avenir Next LT Pro" panose="020B0504020202020204" pitchFamily="34" charset="0"/>
              </a:rPr>
              <a:t>	- La  réalisation d’un « loader » qui apparaît lorsqu’on arrive sur  notre page 	d’accueil</a:t>
            </a:r>
          </a:p>
        </p:txBody>
      </p:sp>
    </p:spTree>
    <p:extLst>
      <p:ext uri="{BB962C8B-B14F-4D97-AF65-F5344CB8AC3E}">
        <p14:creationId xmlns:p14="http://schemas.microsoft.com/office/powerpoint/2010/main" val="23897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2E13D-79F0-A7AC-9B5B-11A3DC18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49" y="63570"/>
            <a:ext cx="6091229" cy="612291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réalisation des animations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845045"/>
            <a:ext cx="11452860" cy="19571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cœur qui se remplit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900" dirty="0">
                <a:latin typeface="Avenir Next LT Pro" panose="020B0504020202020204" pitchFamily="34" charset="0"/>
              </a:rPr>
              <a:t>Les icônes cœurs sont contenus dans une 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DC3958"/>
                </a:solidFill>
                <a:latin typeface="Consolas" panose="020B0609020204030204" pitchFamily="49" charset="0"/>
              </a:rPr>
              <a:t>div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900" dirty="0">
                <a:latin typeface="Avenir Next LT Pro" panose="020B0504020202020204" pitchFamily="34" charset="0"/>
              </a:rPr>
              <a:t> ou 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900" dirty="0">
                <a:latin typeface="Avenir Next LT Pro" panose="020B0504020202020204" pitchFamily="34" charset="0"/>
              </a:rPr>
              <a:t> contenant une </a:t>
            </a:r>
            <a:r>
              <a:rPr lang="fr-FR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900" dirty="0">
                <a:latin typeface="Avenir Next LT Pro" panose="020B0504020202020204" pitchFamily="34" charset="0"/>
              </a:rPr>
              <a:t>  ou </a:t>
            </a:r>
            <a:r>
              <a:rPr lang="fr-FR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heart</a:t>
            </a:r>
            <a:r>
              <a:rPr lang="fr-FR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fr-FR" sz="20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fr-FR" sz="2000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900" dirty="0" err="1">
                <a:latin typeface="Avenir Next LT Pro" panose="020B0504020202020204" pitchFamily="34" charset="0"/>
              </a:rPr>
              <a:t>suivant</a:t>
            </a:r>
            <a:r>
              <a:rPr lang="fr-FR" sz="1900" dirty="0">
                <a:latin typeface="Avenir Next LT Pro" panose="020B0504020202020204" pitchFamily="34" charset="0"/>
              </a:rPr>
              <a:t> la page.</a:t>
            </a:r>
          </a:p>
          <a:p>
            <a:pPr>
              <a:buFontTx/>
              <a:buChar char="-"/>
            </a:pPr>
            <a:endParaRPr lang="fr-FR" sz="1900" dirty="0"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sz="1900" dirty="0">
                <a:latin typeface="Avenir Next LT Pro" panose="020B0504020202020204" pitchFamily="34" charset="0"/>
              </a:rPr>
              <a:t>L’icône </a:t>
            </a:r>
            <a:r>
              <a:rPr lang="en-U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contient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une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20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fa-solid fa-heart icon-heart</a:t>
            </a:r>
            <a:r>
              <a:rPr lang="en-US" sz="20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buFontTx/>
              <a:buChar char="-"/>
            </a:pPr>
            <a:r>
              <a:rPr lang="en-US" sz="1900" dirty="0" err="1">
                <a:latin typeface="Avenir Next LT Pro" panose="020B0504020202020204" pitchFamily="34" charset="0"/>
              </a:rPr>
              <a:t>C’est</a:t>
            </a:r>
            <a:r>
              <a:rPr lang="en-US" sz="1900" dirty="0">
                <a:latin typeface="Avenir Next LT Pro" panose="020B0504020202020204" pitchFamily="34" charset="0"/>
              </a:rPr>
              <a:t> sur </a:t>
            </a:r>
            <a:r>
              <a:rPr lang="en-US" sz="1900" dirty="0" err="1">
                <a:latin typeface="Avenir Next LT Pro" panose="020B0504020202020204" pitchFamily="34" charset="0"/>
              </a:rPr>
              <a:t>cette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derière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classe</a:t>
            </a:r>
            <a:r>
              <a:rPr lang="en-US" sz="1900" dirty="0">
                <a:latin typeface="Avenir Next LT Pro" panose="020B0504020202020204" pitchFamily="34" charset="0"/>
              </a:rPr>
              <a:t> que </a:t>
            </a:r>
            <a:r>
              <a:rPr lang="en-US" sz="1900" dirty="0" err="1">
                <a:latin typeface="Avenir Next LT Pro" panose="020B0504020202020204" pitchFamily="34" charset="0"/>
              </a:rPr>
              <a:t>sont</a:t>
            </a:r>
            <a:r>
              <a:rPr lang="en-US" sz="1900" dirty="0">
                <a:latin typeface="Avenir Next LT Pro" panose="020B0504020202020204" pitchFamily="34" charset="0"/>
              </a:rPr>
              <a:t> </a:t>
            </a:r>
            <a:r>
              <a:rPr lang="en-US" sz="1900" dirty="0" err="1">
                <a:latin typeface="Avenir Next LT Pro" panose="020B0504020202020204" pitchFamily="34" charset="0"/>
              </a:rPr>
              <a:t>appliquées</a:t>
            </a:r>
            <a:r>
              <a:rPr lang="en-US" sz="1900" dirty="0">
                <a:latin typeface="Avenir Next LT Pro" panose="020B0504020202020204" pitchFamily="34" charset="0"/>
              </a:rPr>
              <a:t> les animations</a:t>
            </a:r>
          </a:p>
          <a:p>
            <a:pPr>
              <a:buFontTx/>
              <a:buChar char="-"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2971378"/>
            <a:ext cx="11452860" cy="3743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webkit-text-fill-color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#0000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pour que le cœur soit transparent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-background-clip: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background-clip: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le fond est accroché à l’icône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color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:#000000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1px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le contour est noir, de largeur 1px</a:t>
            </a:r>
          </a:p>
          <a:p>
            <a:endParaRPr lang="fr-FR" sz="6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background-image: linear-gradient(0deg,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(255,121,218,1) 0%,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(147,86,220,1) 50%,</a:t>
            </a:r>
          </a:p>
          <a:p>
            <a:pPr marL="0" indent="0">
              <a:buNone/>
            </a:pP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(255,255,255,0) 50%,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rgba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(255,255,255,0) 100%);</a:t>
            </a:r>
          </a:p>
          <a:p>
            <a:pPr marL="0" indent="0">
              <a:buNone/>
            </a:pPr>
            <a:endParaRPr lang="fr-FR" sz="64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background-size: 100% 200%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largeur 100% et hauteur 200%</a:t>
            </a: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background-position: top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on se positionne au top, donc le fond apparaît blanc</a:t>
            </a:r>
          </a:p>
          <a:p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    </a:t>
            </a:r>
            <a:r>
              <a:rPr lang="fr-FR" sz="6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transition: all 400ms linear </a:t>
            </a:r>
            <a:r>
              <a:rPr lang="fr-FR" sz="6200" dirty="0">
                <a:solidFill>
                  <a:schemeClr val="tx1"/>
                </a:solidFill>
                <a:latin typeface="Avenir Next LT Pro" panose="020B0504020202020204" pitchFamily="34" charset="0"/>
              </a:rPr>
              <a:t>: la transition dure 400ms et est linéaire</a:t>
            </a:r>
          </a:p>
          <a:p>
            <a:endParaRPr lang="fr-FR" sz="64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   </a:t>
            </a:r>
            <a:r>
              <a:rPr lang="fr-FR" sz="6400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Au survol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:  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background-position: 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bottom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6400" dirty="0">
                <a:solidFill>
                  <a:schemeClr val="tx1"/>
                </a:solidFill>
                <a:latin typeface="Avenir Next LT Pro" panose="020B0504020202020204" pitchFamily="34" charset="0"/>
              </a:rPr>
              <a:t>et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webkit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text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-stroke-</a:t>
            </a:r>
            <a:r>
              <a:rPr lang="fr-FR" sz="6400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sz="6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0px;</a:t>
            </a:r>
            <a:endParaRPr lang="fr-FR" sz="68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fr-FR" sz="32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100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01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sélecteur de plats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 sélecteur de plat est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menu-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fr-FR" sz="1600" dirty="0">
                <a:latin typeface="Avenir Next LT Pro" panose="020B0504020202020204" pitchFamily="34" charset="0"/>
              </a:rPr>
              <a:t> contenant le logo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fa-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fa-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-check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987826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 La class="menu-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a un background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color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, un border radius, une width:0px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height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auto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On a également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display:flex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et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overflow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hidden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&lt;i&gt; a notamment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display:flex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,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align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-items: center, un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justify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-content: center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80px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Transition: 600ms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ease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-in-out sur la class="menu-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&lt;i&gt; a également une transition: 600ms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ease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-in-out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		    et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rotate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(0deg)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classe ="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button-card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  a </a:t>
            </a: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au survol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: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hover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.menu-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translate(0px),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width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80px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 :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hover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.menu-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choice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&gt; i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transform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rotate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(-360deg);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décalage d’apparition des plats sur la page menu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Avenir Next LT Pro" panose="020B0504020202020204" pitchFamily="34" charset="0"/>
              </a:rPr>
              <a:t>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Les articles de chaque section ENTREE, PLAT, DESSERT sont dans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868557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/>
              <a:t>Deux @ketframes permettent de réaliser cette animation : 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-60px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};}</a:t>
            </a:r>
          </a:p>
          <a:p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class=.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delay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présente sur chaque section </a:t>
            </a:r>
            <a:r>
              <a:rPr lang="fr-FR" sz="1800" b="0" dirty="0">
                <a:solidFill>
                  <a:schemeClr val="accent1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 a 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translate 1000ms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forwards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Il y a 4 class= "animations-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", appliquées à chaque article avec comme propriété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opacity 1000ms forwards 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animation-delay: 200ms;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délai varie entre chaque article pour créer un décalage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BE74-593F-1CBD-00A6-8EFE904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" y="381219"/>
            <a:ext cx="11452860" cy="148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latin typeface="Avenir Next LT Pro" panose="020B0504020202020204" pitchFamily="34" charset="0"/>
              </a:rPr>
              <a:t>Le décalage d’apparition des plats sur la page menu</a:t>
            </a:r>
            <a:endParaRPr lang="fr-FR" sz="24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sz="1600" dirty="0">
                <a:latin typeface="Avenir Next LT Pro" panose="020B0504020202020204" pitchFamily="34" charset="0"/>
              </a:rPr>
              <a:t>Chaque plat est contenu dans un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 animation-opacity1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>
                <a:latin typeface="Avenir Next LT Pro" panose="020B0504020202020204" pitchFamily="34" charset="0"/>
              </a:rPr>
              <a:t>- Les articles de chaque section ENTREE, PLAT, DESSERT sont dans une 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DC395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600" b="0" dirty="0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animation-</a:t>
            </a:r>
            <a:r>
              <a:rPr lang="fr-FR" sz="16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6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fr-FR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49DF6B-D07E-6ACE-B0C4-229D5FD6DB61}"/>
              </a:ext>
            </a:extLst>
          </p:cNvPr>
          <p:cNvSpPr txBox="1">
            <a:spLocks/>
          </p:cNvSpPr>
          <p:nvPr/>
        </p:nvSpPr>
        <p:spPr>
          <a:xfrm>
            <a:off x="369570" y="1868557"/>
            <a:ext cx="11452860" cy="472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r-FR" sz="1800" b="0" dirty="0" err="1">
                <a:solidFill>
                  <a:srgbClr val="889B4A"/>
                </a:solidFill>
                <a:effectLst/>
                <a:latin typeface="Consolas" panose="020B0609020204030204" pitchFamily="49" charset="0"/>
              </a:rPr>
              <a:t>button-card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 une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0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Animations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fr-FR" dirty="0"/>
              <a:t>Deux @ketframes permettent de réaliser cette animation : 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-60px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7E602C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r>
              <a:rPr lang="fr-FR" b="0" dirty="0">
                <a:solidFill>
                  <a:srgbClr val="98676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AB1B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;}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b="0" dirty="0" err="1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F79A3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};}</a:t>
            </a:r>
          </a:p>
          <a:p>
            <a:endParaRPr lang="fr-FR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La class=.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delay</a:t>
            </a:r>
            <a:r>
              <a:rPr lang="fr-FR" sz="1800" b="0" dirty="0">
                <a:solidFill>
                  <a:srgbClr val="D3AF86"/>
                </a:solidFill>
                <a:effectLst/>
                <a:latin typeface="Consolas" panose="020B0609020204030204" pitchFamily="49" charset="0"/>
              </a:rPr>
              <a:t>" présente sur chaque section </a:t>
            </a:r>
            <a:r>
              <a:rPr lang="fr-FR" sz="1800" b="0" dirty="0">
                <a:solidFill>
                  <a:schemeClr val="accent1">
                    <a:lumMod val="75000"/>
                  </a:schemeClr>
                </a:solidFill>
                <a:effectLst/>
                <a:latin typeface="Avenir Next LT Pro" panose="020B0504020202020204" pitchFamily="34" charset="0"/>
              </a:rPr>
              <a:t> a 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translate 1000ms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forwards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Il y a 4 class= "animations-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opacity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", appliquées à chaque article avec comme propriété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animation: opacity 1000ms forwards 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une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animation-delay: 200ms;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Le délai varie entre chaque article pour créer un décalage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39D8A-67A7-B20E-3956-171BAAC6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262A7-D4C0-C84B-FE89-D71F523C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2235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3194</TotalTime>
  <Words>928</Words>
  <Application>Microsoft Office PowerPoint</Application>
  <PresentationFormat>Grand écran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Consolas</vt:lpstr>
      <vt:lpstr>Gill Sans MT</vt:lpstr>
      <vt:lpstr>Colis</vt:lpstr>
      <vt:lpstr>PROJET 3 :   Créez la page d'accueil d'une agence de voyage avec HTML &amp; CSS  </vt:lpstr>
      <vt:lpstr>Le contexte de notre mission</vt:lpstr>
      <vt:lpstr>Prise en main du projet</vt:lpstr>
      <vt:lpstr>Présentation PowerPoint</vt:lpstr>
      <vt:lpstr>réalisation des animations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 Premiers pas sur le langage HTML</dc:title>
  <dc:creator>Marine</dc:creator>
  <cp:lastModifiedBy>Marine</cp:lastModifiedBy>
  <cp:revision>44</cp:revision>
  <dcterms:created xsi:type="dcterms:W3CDTF">2023-02-20T15:51:30Z</dcterms:created>
  <dcterms:modified xsi:type="dcterms:W3CDTF">2023-04-16T19:41:54Z</dcterms:modified>
</cp:coreProperties>
</file>