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75F6-DCF0-4DD1-B54C-D58517667C48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EE81-603B-4CD1-99FA-5363CDC6DF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8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75F6-DCF0-4DD1-B54C-D58517667C48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EE81-603B-4CD1-99FA-5363CDC6DF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75F6-DCF0-4DD1-B54C-D58517667C48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EE81-603B-4CD1-99FA-5363CDC6DF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4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75F6-DCF0-4DD1-B54C-D58517667C48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EE81-603B-4CD1-99FA-5363CDC6DF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0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75F6-DCF0-4DD1-B54C-D58517667C48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EE81-603B-4CD1-99FA-5363CDC6DF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9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75F6-DCF0-4DD1-B54C-D58517667C48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EE81-603B-4CD1-99FA-5363CDC6DF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2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75F6-DCF0-4DD1-B54C-D58517667C48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EE81-603B-4CD1-99FA-5363CDC6DF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75F6-DCF0-4DD1-B54C-D58517667C48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EE81-603B-4CD1-99FA-5363CDC6DF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8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75F6-DCF0-4DD1-B54C-D58517667C48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EE81-603B-4CD1-99FA-5363CDC6DF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75F6-DCF0-4DD1-B54C-D58517667C48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EE81-603B-4CD1-99FA-5363CDC6DF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94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75F6-DCF0-4DD1-B54C-D58517667C48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EE81-603B-4CD1-99FA-5363CDC6DF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91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75F6-DCF0-4DD1-B54C-D58517667C48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6EE81-603B-4CD1-99FA-5363CDC6DF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7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964329" y="5089575"/>
            <a:ext cx="14020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MX" sz="1100" dirty="0">
                <a:latin typeface="Arial" panose="020B0604020202020204" pitchFamily="34" charset="0"/>
                <a:ea typeface="Times New Roman" panose="02020603050405020304" pitchFamily="18" charset="0"/>
              </a:rPr>
              <a:t>Julio, 2021.</a:t>
            </a:r>
          </a:p>
          <a:p>
            <a:pPr algn="ctr">
              <a:spcAft>
                <a:spcPts val="0"/>
              </a:spcAft>
            </a:pPr>
            <a:r>
              <a:rPr lang="es-MX" sz="1100" dirty="0">
                <a:latin typeface="Arial" panose="020B0604020202020204" pitchFamily="34" charset="0"/>
                <a:ea typeface="Times New Roman" panose="02020603050405020304" pitchFamily="18" charset="0"/>
              </a:rPr>
              <a:t>V.1.0</a:t>
            </a:r>
            <a:endParaRPr lang="es-MX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942123" y="1655370"/>
            <a:ext cx="61152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MX" dirty="0">
                <a:latin typeface="Arial" panose="020B0604020202020204" pitchFamily="34" charset="0"/>
                <a:ea typeface="Times New Roman" panose="02020603050405020304" pitchFamily="18" charset="0"/>
              </a:rPr>
              <a:t>PROPUESTA</a:t>
            </a:r>
            <a:endParaRPr lang="es-MX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MX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MX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MX" b="1" dirty="0">
                <a:latin typeface="Arial" panose="020B0604020202020204" pitchFamily="34" charset="0"/>
                <a:ea typeface="Times New Roman" panose="02020603050405020304" pitchFamily="18" charset="0"/>
              </a:rPr>
              <a:t>DESARROLLO DEL SISTEMA</a:t>
            </a:r>
            <a:endParaRPr lang="es-MX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MX" b="1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MX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MX" b="1" dirty="0">
                <a:latin typeface="Arial" panose="020B0604020202020204" pitchFamily="34" charset="0"/>
                <a:ea typeface="Times New Roman" panose="02020603050405020304" pitchFamily="18" charset="0"/>
              </a:rPr>
              <a:t>INFORMACION DE PERSONAL DE MANTENIMENTO Y </a:t>
            </a:r>
          </a:p>
          <a:p>
            <a:pPr algn="ctr">
              <a:spcAft>
                <a:spcPts val="0"/>
              </a:spcAft>
            </a:pPr>
            <a:endParaRPr lang="es-MX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MX" b="1" dirty="0">
                <a:latin typeface="Arial" panose="020B0604020202020204" pitchFamily="34" charset="0"/>
                <a:ea typeface="Times New Roman" panose="02020603050405020304" pitchFamily="18" charset="0"/>
              </a:rPr>
              <a:t>LIMPIEZA DEL FRACCIONAMIENTO</a:t>
            </a:r>
            <a:endParaRPr lang="es-MX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1" y="4024928"/>
            <a:ext cx="4267199" cy="73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0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b="1" dirty="0"/>
              <a:t>Antecedentes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30831" y="1873752"/>
            <a:ext cx="9559090" cy="26597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400" dirty="0"/>
              <a:t>Actualmente el fraccionamiento de Cocoyoc tiene la necesidad de disponer de la información de los datos generales de las personas de mantenimiento y limpieza que entran al fraccionamiento y conocer a que domicilios asisten y en que horarios, además de poder identificarlos mediante algún código.</a:t>
            </a:r>
          </a:p>
          <a:p>
            <a:pPr marL="0" indent="0" algn="just">
              <a:buNone/>
            </a:pPr>
            <a:r>
              <a:rPr lang="es-MX" sz="2400" dirty="0"/>
              <a:t>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083" y="3720111"/>
            <a:ext cx="4739639" cy="146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2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b="1" dirty="0"/>
              <a:t>Propuesta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87654" y="2008505"/>
            <a:ext cx="9673389" cy="3256514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s-MX" dirty="0"/>
              <a:t>Asae propone el desarrollo de un sistema seguro donde se registre y se consulten los datos de las personas de mantenimiento y limpieza del fraccionamiento mediante un repositorio de datos donde se almacene la información y fácilmente se consulte, que les permita conocer en que horarios que personas están dentro del fraccionamiento y las ubicaciones donde esta autorizado su estancia.</a:t>
            </a:r>
          </a:p>
          <a:p>
            <a:pPr marL="0" indent="0" algn="just">
              <a:buNone/>
            </a:pPr>
            <a:r>
              <a:rPr lang="es-MX" dirty="0"/>
              <a:t>Estas consultas pueden ser en línea y mediante código QR o algún otro código que nos permita identificarlos.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/>
              <a:t>El sistema se va a desarrollar en varias Fases y estas estarán en función de los requerimientos del cliente, la primer fase </a:t>
            </a:r>
          </a:p>
          <a:p>
            <a:pPr marL="0" indent="0" algn="just">
              <a:buNone/>
            </a:pPr>
            <a:r>
              <a:rPr lang="es-MX" dirty="0"/>
              <a:t>      I - Información de personal de Mantenimiento y Limpieza </a:t>
            </a:r>
          </a:p>
          <a:p>
            <a:pPr marL="0" indent="0" algn="just">
              <a:buNone/>
            </a:pPr>
            <a:r>
              <a:rPr lang="es-MX" dirty="0"/>
              <a:t>           e identificación mediante un código.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350" y="4183678"/>
            <a:ext cx="2128266" cy="150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1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b="1" dirty="0"/>
              <a:t>Funcionalidad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8836" y="1447252"/>
            <a:ext cx="9538636" cy="418352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2000" dirty="0"/>
              <a:t>En esta primera Fase se contara con la siguiente funcionalidad: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20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2000" b="1" dirty="0"/>
              <a:t>Dashboard</a:t>
            </a:r>
            <a:endParaRPr lang="es-MX" sz="2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2000" dirty="0"/>
              <a:t>Se contara con un modulo de consultas y reportes en tiempo real, para gestión administrativa tomar decisiones informadas en base a estadísticas y mediciones.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20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2000" b="1" dirty="0"/>
              <a:t>Personal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2000" dirty="0"/>
              <a:t>Información del personal de mantenimiento y Limpieza,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2000" dirty="0"/>
              <a:t>registro de los datos generales, fotografía, huella, etc.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20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2000" b="1" dirty="0"/>
              <a:t>Servicios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2000" dirty="0"/>
              <a:t>Catálogo de los servicios, registro de los servicios que proporciona cada uno de los empleados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697" y="3089719"/>
            <a:ext cx="27717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8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5406" y="1690688"/>
            <a:ext cx="9567511" cy="359358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2000" b="1" dirty="0"/>
              <a:t>Horarios</a:t>
            </a:r>
            <a:endParaRPr lang="es-MX" sz="2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2000" dirty="0"/>
              <a:t>Horarios en que el personal de mantenimiento y de limpieza puede estar laborando.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2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20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2000" b="1" dirty="0"/>
              <a:t>Residentes</a:t>
            </a:r>
            <a:endParaRPr lang="es-MX" sz="2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2000" dirty="0"/>
              <a:t>Información de los residentes del Fraccionamiento; registro de los datos generales de los residentes.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2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20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2000" b="1" dirty="0"/>
              <a:t>Direcciones </a:t>
            </a:r>
            <a:endParaRPr lang="es-MX" sz="2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2000" dirty="0"/>
              <a:t>Registro de las direcciones de los residentes, registro de las direcciones de los residentes.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2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2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2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20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b="1" dirty="0"/>
              <a:t>Funcionalidad</a:t>
            </a:r>
          </a:p>
        </p:txBody>
      </p:sp>
    </p:spTree>
    <p:extLst>
      <p:ext uri="{BB962C8B-B14F-4D97-AF65-F5344CB8AC3E}">
        <p14:creationId xmlns:p14="http://schemas.microsoft.com/office/powerpoint/2010/main" val="212313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71059" y="1690688"/>
            <a:ext cx="9567511" cy="3651333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2000" b="1" dirty="0"/>
              <a:t>Autorización</a:t>
            </a:r>
            <a:endParaRPr lang="es-MX" sz="2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2000" dirty="0"/>
              <a:t>Registro de la autorización del personal de mantenimiento y de limpieza por residente, por dirección y horario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20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2000" b="1" dirty="0"/>
              <a:t> Lectura del código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2000" dirty="0"/>
              <a:t>Mediante un código identificar a los empleados de mantenimiento y limpieza 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20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2000" b="1" dirty="0"/>
              <a:t>Aplicación Móvil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2000" dirty="0"/>
              <a:t>Aplicación móvil para que mediante un dispositivo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2000" dirty="0"/>
              <a:t>identificar a los empleados y conocer sus datos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2000" dirty="0"/>
              <a:t>generales y los lugares donde esta autorizado estar,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2000" dirty="0"/>
              <a:t>así como los días y horarios permitidos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2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2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2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20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s-MX" sz="2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20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b="1" dirty="0"/>
              <a:t>Funcionalidad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8166228" y="4416064"/>
            <a:ext cx="2079558" cy="1086737"/>
            <a:chOff x="8166228" y="4416064"/>
            <a:chExt cx="2079558" cy="1086737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66228" y="4416064"/>
              <a:ext cx="2079558" cy="1086737"/>
            </a:xfrm>
            <a:prstGeom prst="rect">
              <a:avLst/>
            </a:prstGeom>
          </p:spPr>
        </p:pic>
        <p:pic>
          <p:nvPicPr>
            <p:cNvPr id="2" name="Imagen 1"/>
            <p:cNvPicPr>
              <a:picLocks noChangeAspect="1"/>
            </p:cNvPicPr>
            <p:nvPr/>
          </p:nvPicPr>
          <p:blipFill rotWithShape="1">
            <a:blip r:embed="rId3"/>
            <a:srcRect l="31127" t="17735" r="32378"/>
            <a:stretch/>
          </p:blipFill>
          <p:spPr>
            <a:xfrm>
              <a:off x="9256862" y="4604826"/>
              <a:ext cx="402953" cy="670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0153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12244" y="1941128"/>
            <a:ext cx="9567511" cy="326613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2000" dirty="0"/>
              <a:t>Dentro de este servicio de consultoría para el desarrollo del sistema queda excluido cualquier servicio o requerimiento que no se encuentre mencionado en esta propuesta.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2000" b="1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2000" dirty="0"/>
              <a:t>Equipo para impresión de tarjetas de acceso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2000" dirty="0"/>
              <a:t>Tarjetas de acceso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2000" dirty="0"/>
              <a:t>Equipos de computo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2000" dirty="0"/>
              <a:t>Ningún dispositivo móvil 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s-MX" sz="2000" dirty="0"/>
              <a:t>Cualquier tipo de actividad adicional o no especificado en esta propuesta.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s-MX" sz="2000" dirty="0"/>
              <a:t>Cualquier tipo de licenciamiento, instalación o actualización de hardware o software.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2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2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2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20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s-MX" sz="2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20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b="1" dirty="0"/>
              <a:t>Fuera de Alcance</a:t>
            </a:r>
          </a:p>
        </p:txBody>
      </p:sp>
    </p:spTree>
    <p:extLst>
      <p:ext uri="{BB962C8B-B14F-4D97-AF65-F5344CB8AC3E}">
        <p14:creationId xmlns:p14="http://schemas.microsoft.com/office/powerpoint/2010/main" val="1782910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6448" y="721567"/>
            <a:ext cx="10515600" cy="2592371"/>
          </a:xfrm>
        </p:spPr>
        <p:txBody>
          <a:bodyPr/>
          <a:lstStyle/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sz="3200" b="1" dirty="0"/>
              <a:t>Muchas Gracias</a:t>
            </a:r>
          </a:p>
          <a:p>
            <a:pPr marL="0" indent="0" algn="ctr">
              <a:buNone/>
            </a:pPr>
            <a:endParaRPr lang="es-MX" sz="3200" b="1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8964329" y="5089575"/>
            <a:ext cx="14020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MX" sz="1100" dirty="0">
                <a:latin typeface="Arial" panose="020B0604020202020204" pitchFamily="34" charset="0"/>
                <a:ea typeface="Times New Roman" panose="02020603050405020304" pitchFamily="18" charset="0"/>
              </a:rPr>
              <a:t>Julio, 2021.</a:t>
            </a:r>
          </a:p>
          <a:p>
            <a:pPr algn="ctr">
              <a:spcAft>
                <a:spcPts val="0"/>
              </a:spcAft>
            </a:pPr>
            <a:r>
              <a:rPr lang="es-MX" sz="1100" dirty="0">
                <a:latin typeface="Arial" panose="020B0604020202020204" pitchFamily="34" charset="0"/>
                <a:ea typeface="Times New Roman" panose="02020603050405020304" pitchFamily="18" charset="0"/>
              </a:rPr>
              <a:t>V.1.0</a:t>
            </a:r>
            <a:endParaRPr lang="es-MX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359" y="2253531"/>
            <a:ext cx="4267570" cy="74377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382" y="3252856"/>
            <a:ext cx="3426714" cy="183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401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puesta-Desarrollo.potx" id="{28E013AF-E748-4C46-A999-11BB63AEEC46}" vid="{A0233B11-C8BC-4AAA-845B-DDA4C1CF4CC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Propuesta-Desarrollo</Template>
  <TotalTime>3</TotalTime>
  <Words>467</Words>
  <Application>Microsoft Office PowerPoint</Application>
  <PresentationFormat>Panorámica</PresentationFormat>
  <Paragraphs>78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Antecedentes</vt:lpstr>
      <vt:lpstr>Propuesta</vt:lpstr>
      <vt:lpstr>Funcionalidad</vt:lpstr>
      <vt:lpstr>Funcionalidad</vt:lpstr>
      <vt:lpstr>Funcionalidad</vt:lpstr>
      <vt:lpstr>Fuera de Alcance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Ariel</dc:creator>
  <cp:lastModifiedBy>Ariel</cp:lastModifiedBy>
  <cp:revision>2</cp:revision>
  <dcterms:created xsi:type="dcterms:W3CDTF">2021-09-02T20:42:29Z</dcterms:created>
  <dcterms:modified xsi:type="dcterms:W3CDTF">2021-09-02T20:47:02Z</dcterms:modified>
</cp:coreProperties>
</file>