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6" r:id="rId7"/>
    <p:sldId id="482" r:id="rId8"/>
    <p:sldId id="485" r:id="rId9"/>
    <p:sldId id="484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4225" autoAdjust="0"/>
  </p:normalViewPr>
  <p:slideViewPr>
    <p:cSldViewPr>
      <p:cViewPr varScale="1">
        <p:scale>
          <a:sx n="116" d="100"/>
          <a:sy n="116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lauswilke.com/dataviz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visualisation.html" TargetMode="External"/><Relationship Id="rId2" Type="http://schemas.openxmlformats.org/officeDocument/2006/relationships/hyperlink" Target="https://ggplot2-book.org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-clark.github.io/data-processing-and-visualization/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kabacoff.github.io/datavis/" TargetMode="External"/><Relationship Id="rId2" Type="http://schemas.openxmlformats.org/officeDocument/2006/relationships/hyperlink" Target="https://clauswilke.com/dataviz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-graphics.org/" TargetMode="External"/><Relationship Id="rId5" Type="http://schemas.openxmlformats.org/officeDocument/2006/relationships/hyperlink" Target="https://dzchilds.github.io/eda-for-bio/" TargetMode="External"/><Relationship Id="rId4" Type="http://schemas.openxmlformats.org/officeDocument/2006/relationships/hyperlink" Target="http://socviz.co/index.html#prefa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29g21z0a68&amp;feature=youtu.be" TargetMode="External"/><Relationship Id="rId2" Type="http://schemas.openxmlformats.org/officeDocument/2006/relationships/hyperlink" Target="https://www.youtube.com/watch?v=umDKP7ofHKk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edricscherer.netlify.app/2019/08/05/a-ggplot2-tutorial-for-beautiful-plotting-in-r/" TargetMode="External"/><Relationship Id="rId4" Type="http://schemas.openxmlformats.org/officeDocument/2006/relationships/hyperlink" Target="https://www.youtube.com/watch?v=0m4yywqNPVY&amp;feature=youtu.b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b_categorical_variables_visualization.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c_numerical_variables_visualization.R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d_categorical%20and%20numerical_variables_visualization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(O’Reilly, 2019)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https://clauswilke.com/dataviz/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Hadley Wickham - ggplot2: Elegant Graphics for Data Analysis (2020)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https://ggplot2-book.org/index.html</a:t>
            </a:r>
            <a:endParaRPr lang="en-US" sz="3000" dirty="0"/>
          </a:p>
          <a:p>
            <a:pPr marL="82296" indent="0">
              <a:lnSpc>
                <a:spcPct val="110000"/>
              </a:lnSpc>
              <a:buNone/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Garrett </a:t>
            </a:r>
            <a:r>
              <a:rPr lang="en-US" sz="3000" dirty="0" err="1"/>
              <a:t>Grolemund</a:t>
            </a:r>
            <a:r>
              <a:rPr lang="en-US" sz="3000" dirty="0"/>
              <a:t>, Hadley Wickham - </a:t>
            </a:r>
            <a:r>
              <a:rPr lang="en-US" sz="3000" i="1" dirty="0"/>
              <a:t>R for Data Science</a:t>
            </a:r>
            <a:r>
              <a:rPr lang="en-US" sz="30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Data </a:t>
            </a:r>
            <a:r>
              <a:rPr lang="en-US" sz="2600" dirty="0" err="1"/>
              <a:t>visualisation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https://r4ds.had.co.nz/data-visualisation.html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Wilke, C.O. (2019). Fundamentals of Data Visualization. </a:t>
            </a:r>
            <a:r>
              <a:rPr lang="en-US" sz="3000" dirty="0" err="1"/>
              <a:t>O’Reill</a:t>
            </a:r>
            <a:r>
              <a:rPr lang="en-US" sz="3000" dirty="0"/>
              <a:t>, freely available on: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600" dirty="0"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https://clauswilke.com/dataviz/</a:t>
            </a:r>
            <a:endParaRPr lang="en-US" sz="2600" dirty="0"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(2020)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(2019)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000" dirty="0">
                <a:latin typeface="Avenir Medium"/>
              </a:rPr>
              <a:t>Winston Chang - R Graphics Cookbook, 2nd edition (2020)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https://r-graphics.org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Samantha Tyner - </a:t>
            </a:r>
            <a:r>
              <a:rPr lang="en-US" sz="3000" dirty="0" err="1"/>
              <a:t>useR</a:t>
            </a:r>
            <a:r>
              <a:rPr lang="en-US" sz="3000" dirty="0"/>
              <a:t>! 2020: ggplot2 crash course (Samantha Tyner), tutorial (2020, ~ 2H)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https://www.youtube.com/watch?v=umDKP7ofHKk</a:t>
            </a: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3000" dirty="0"/>
              <a:t>Thomas Lin Pedersen - </a:t>
            </a:r>
            <a:r>
              <a:rPr lang="en-GB" dirty="0"/>
              <a:t>ggplot2 workshop (parts 1 &amp; 2) (2020) (2H + 2H)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3"/>
              </a:rPr>
              <a:t>https://www.youtube.com/watch?v=h29g21z0a68&amp;feature=youtu.be</a:t>
            </a:r>
            <a:endParaRPr lang="en-GB" dirty="0"/>
          </a:p>
          <a:p>
            <a:pPr marL="82296" indent="0">
              <a:lnSpc>
                <a:spcPct val="110000"/>
              </a:lnSpc>
              <a:buNone/>
            </a:pPr>
            <a:r>
              <a:rPr lang="en-GB" dirty="0">
                <a:hlinkClick r:id="rId4"/>
              </a:rPr>
              <a:t>https://www.youtube.com/watch?v=0m4yywqNPVY&amp;feature=youtu.be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sz="3000" dirty="0"/>
              <a:t>Cedric Scherer - A GGPLOT2 TUTORIAL FOR BEAUTIFUL PLOTTING IN R (2019-2022)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5"/>
              </a:rPr>
              <a:t>https://cedricscherer.netlify.app/2019/08/05/a-ggplot2-tutorial-for-beautiful-plotting-in-r/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72825184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https://github.com/marinfotache/Data-Processing-Analysis-Science-with-R/blob/master/08%20Data%20Visualization%20with%20-mostly-%20ggplot2/08b_categorical_variables_visualization.R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Basic </a:t>
            </a:r>
            <a:r>
              <a:rPr lang="en-US" sz="2600" dirty="0" err="1"/>
              <a:t>barcharts</a:t>
            </a:r>
            <a:endParaRPr lang="en-US" sz="26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values (frequencies are pre-computed)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counts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two categorical variables   (side-by-side bars vs. faceting)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more categorical variables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numeric x-axis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More on </a:t>
            </a:r>
            <a:r>
              <a:rPr lang="en-US" sz="2600" dirty="0" err="1"/>
              <a:t>barcharts</a:t>
            </a:r>
            <a:r>
              <a:rPr lang="en-US" sz="2600" dirty="0"/>
              <a:t>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text justification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conditional text justification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Changing the bar order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(A sort of) </a:t>
            </a:r>
            <a:r>
              <a:rPr lang="en-US" sz="2600" dirty="0" err="1"/>
              <a:t>Dotcharts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err="1"/>
              <a:t>Piecharts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Association between categorical variables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Mosaic plots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Heatmaps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https://github.com/marinfotache/Data-Processing-Analysis-Science-with-R/blob/master/08%20Data%20Visualization%20with%20-mostly-%20ggplot2/08c_numerical_variables_visualization.R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Visualizing single numeric variable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Histograms   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Density plots                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Single variable boxplots    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Superimposing/faceting two numeric variables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histograms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density curves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Boxplots of multiple variables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Relationship between two numeric variables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Scatterplots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Correlation plots (package `</a:t>
            </a:r>
            <a:r>
              <a:rPr lang="en-US" sz="2400" dirty="0" err="1"/>
              <a:t>corrplot</a:t>
            </a:r>
            <a:r>
              <a:rPr lang="en-US" sz="2400" dirty="0"/>
              <a:t>`)                	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9662518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+ 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https://github.com/marinfotache/Data-Processing-Analysis-Science-with-R/blob/master/08%20Data%20Visualization%20with%20-mostly-%20ggplot2/08d_categorical%20and%20numerical_variables_visualization.R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Groups of </a:t>
            </a:r>
            <a:r>
              <a:rPr lang="en-US" sz="2600" dirty="0" err="1"/>
              <a:t>barcharts</a:t>
            </a:r>
            <a:r>
              <a:rPr lang="en-US" sz="2600" dirty="0"/>
              <a:t> (of values)                        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Line charts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Histograms and density curves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Boxplot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Scatter plots with multiple groups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6755864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11971</TotalTime>
  <Words>773</Words>
  <Application>Microsoft Macintosh PowerPoint</Application>
  <PresentationFormat>On-screen Show (4:3)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 Unicode MS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Read these chapters before diving into `ggplot2`</vt:lpstr>
      <vt:lpstr>Good places to start with `ggplot2`</vt:lpstr>
      <vt:lpstr>Resources on `ggplot2`</vt:lpstr>
      <vt:lpstr>Resources on `ggplot2` (cont.)</vt:lpstr>
      <vt:lpstr>Categorical Data Visualization</vt:lpstr>
      <vt:lpstr>Numerical Data Visualization</vt:lpstr>
      <vt:lpstr>Categorical + Numerical Data Visualization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625</cp:revision>
  <dcterms:created xsi:type="dcterms:W3CDTF">2002-10-11T06:23:42Z</dcterms:created>
  <dcterms:modified xsi:type="dcterms:W3CDTF">2022-11-27T09:40:21Z</dcterms:modified>
</cp:coreProperties>
</file>