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  <p:sldId id="5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4" d="100"/>
          <a:sy n="124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12/1/22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exploratory-data-analysis.html" TargetMode="External"/><Relationship Id="rId2" Type="http://schemas.openxmlformats.org/officeDocument/2006/relationships/hyperlink" Target="https://www.youtube.com/watch?time_continue=1&amp;v=nx5yhXAQLx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zHcQPKP6NpM" TargetMode="External"/><Relationship Id="rId5" Type="http://schemas.openxmlformats.org/officeDocument/2006/relationships/hyperlink" Target="https://moderndive.com/7-multiple-regression.html" TargetMode="External"/><Relationship Id="rId4" Type="http://schemas.openxmlformats.org/officeDocument/2006/relationships/hyperlink" Target="https://livebook.datascienceheroes.com/exploratory-data-analysi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explore/vignettes/explore.html" TargetMode="External"/><Relationship Id="rId7" Type="http://schemas.openxmlformats.org/officeDocument/2006/relationships/hyperlink" Target="https://www.littlemissdata.com/blog/inspectdf" TargetMode="External"/><Relationship Id="rId2" Type="http://schemas.openxmlformats.org/officeDocument/2006/relationships/hyperlink" Target="https://arxiv.org/pdf/1904.02101v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datascienceheroes.com/exploratory-data-analysis-data-preparation-with-funmodeling/" TargetMode="External"/><Relationship Id="rId5" Type="http://schemas.openxmlformats.org/officeDocument/2006/relationships/hyperlink" Target="https://www.programmingwithr.com/how-to-automate-eda-with-dataexplorer-in-r/" TargetMode="External"/><Relationship Id="rId4" Type="http://schemas.openxmlformats.org/officeDocument/2006/relationships/hyperlink" Target="https://boxuancui.github.io/DataExplor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index.html" TargetMode="External"/><Relationship Id="rId2" Type="http://schemas.openxmlformats.org/officeDocument/2006/relationships/hyperlink" Target="https://r4ds.hadley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oderndive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rsquaredacademy.com/introducing-descriptr/" TargetMode="Externa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Tidy Tuesday Screencast: analyzing college major &amp; income data in R (David Robinson)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2"/>
              </a:rPr>
              <a:t>	https://www.youtube.com/watch?time_continue=1&amp;v=nx5yhXAQLxw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000" dirty="0"/>
              <a:t>Garrett </a:t>
            </a:r>
            <a:r>
              <a:rPr lang="en-US" sz="2000" dirty="0" err="1"/>
              <a:t>Grolemund</a:t>
            </a:r>
            <a:r>
              <a:rPr lang="en-US" sz="2000" dirty="0"/>
              <a:t>, Hadley Wickham - </a:t>
            </a:r>
            <a:r>
              <a:rPr lang="en-US" sz="2000" i="1" dirty="0"/>
              <a:t>R for Data Science</a:t>
            </a:r>
            <a:r>
              <a:rPr lang="en-US" sz="2000" dirty="0"/>
              <a:t>, O’Reilly (2017) - </a:t>
            </a: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0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4"/>
              </a:rPr>
              <a:t>https://livebook.datascienceheroes.com/exploratory-data-analysis.html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Chester </a:t>
            </a:r>
            <a:r>
              <a:rPr lang="en-US" sz="2000" dirty="0" err="1"/>
              <a:t>Ismay</a:t>
            </a:r>
            <a:r>
              <a:rPr lang="en-US" sz="20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5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Packages for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 comprehensive view (at the beginning of 2019)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Landscape of R Packages for Automated Exploratory Data Analysis (Mateusz </a:t>
            </a:r>
            <a:r>
              <a:rPr lang="en-US" sz="2000" dirty="0" err="1"/>
              <a:t>Staniak</a:t>
            </a:r>
            <a:r>
              <a:rPr lang="en-US" sz="2000" dirty="0"/>
              <a:t> and </a:t>
            </a:r>
            <a:r>
              <a:rPr lang="en-US" sz="2000" dirty="0" err="1"/>
              <a:t>Przemysław</a:t>
            </a:r>
            <a:r>
              <a:rPr lang="en-US" sz="2000" dirty="0"/>
              <a:t> </a:t>
            </a:r>
            <a:r>
              <a:rPr lang="en-US" sz="2000" dirty="0" err="1"/>
              <a:t>Biecek</a:t>
            </a:r>
            <a:r>
              <a:rPr lang="en-US" sz="2000" dirty="0"/>
              <a:t>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https://arxiv.org/pdf/1904.02101v1.pdf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Other resources on EDA packages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explore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https://cran.r-project.org/web/packages/explore/vignettes/explore.html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/>
              <a:t>DataExplorer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https://boxuancui.github.io/DataExplorer/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5"/>
              </a:rPr>
              <a:t>https://www.programmingwithr.com/how-to-automate-eda-with-dataexplorer-in-r/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Exploratory Data Analysis &amp; Data Preparation with '</a:t>
            </a:r>
            <a:r>
              <a:rPr lang="en-US" sz="2000" dirty="0" err="1"/>
              <a:t>funModeling</a:t>
            </a:r>
            <a:r>
              <a:rPr lang="en-US" sz="2000" dirty="0"/>
              <a:t>’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6"/>
              </a:rPr>
              <a:t>https://blog.datascienceheroes.com/exploratory-data-analysis-data-preparation-with-funmodeling/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Simple EDA in R with </a:t>
            </a:r>
            <a:r>
              <a:rPr lang="en-US" sz="2000" dirty="0" err="1"/>
              <a:t>inspectdf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7"/>
              </a:rPr>
              <a:t>https://www.littlemissdata.com/blog/inspectdf</a:t>
            </a:r>
            <a:endParaRPr lang="en-US" sz="14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585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5206" y="1371600"/>
            <a:ext cx="8686800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400" dirty="0" err="1">
                <a:latin typeface="Avenir Medium"/>
              </a:rPr>
              <a:t>Hadley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Wickham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and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Garrett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Grolemund</a:t>
            </a:r>
            <a:r>
              <a:rPr lang="ro-RO" sz="2400" dirty="0">
                <a:latin typeface="Avenir Medium"/>
              </a:rPr>
              <a:t> (2022). R for Data </a:t>
            </a:r>
            <a:r>
              <a:rPr lang="ro-RO" sz="2400" dirty="0" err="1">
                <a:latin typeface="Avenir Medium"/>
              </a:rPr>
              <a:t>Science</a:t>
            </a:r>
            <a:r>
              <a:rPr lang="ro-RO" sz="2400" dirty="0">
                <a:latin typeface="Avenir Medium"/>
              </a:rPr>
              <a:t> (</a:t>
            </a:r>
            <a:r>
              <a:rPr lang="ro-RO" sz="2400" dirty="0">
                <a:latin typeface="Avenir Medium"/>
                <a:hlinkClick r:id="rId2"/>
              </a:rPr>
              <a:t>https://r4ds.hadley.nz</a:t>
            </a:r>
            <a:r>
              <a:rPr lang="ro-RO" sz="24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Medium"/>
              </a:rPr>
              <a:t>10  </a:t>
            </a:r>
            <a:r>
              <a:rPr lang="ro-RO" sz="2200" dirty="0" err="1">
                <a:latin typeface="Avenir Medium"/>
              </a:rPr>
              <a:t>Exploratory</a:t>
            </a:r>
            <a:r>
              <a:rPr lang="ro-RO" sz="2200" dirty="0">
                <a:latin typeface="Avenir Medium"/>
              </a:rPr>
              <a:t> data </a:t>
            </a:r>
            <a:r>
              <a:rPr lang="ro-RO" sz="2200" dirty="0" err="1">
                <a:latin typeface="Avenir Medium"/>
              </a:rPr>
              <a:t>analysis</a:t>
            </a: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-GB" sz="11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Avenir Medium"/>
              </a:rPr>
              <a:t>Mine </a:t>
            </a:r>
            <a:r>
              <a:rPr lang="en-GB" sz="2400" dirty="0" err="1">
                <a:latin typeface="Avenir Medium"/>
              </a:rPr>
              <a:t>Çetinkaya-Rundel</a:t>
            </a:r>
            <a:r>
              <a:rPr lang="en-GB" sz="2400" dirty="0">
                <a:latin typeface="Avenir Medium"/>
              </a:rPr>
              <a:t> and Johanna Hardin (2021-2022). Introduction to Modern Statistics </a:t>
            </a:r>
            <a:r>
              <a:rPr lang="en-GB" sz="2000" dirty="0">
                <a:latin typeface="Avenir Medium"/>
              </a:rPr>
              <a:t>(</a:t>
            </a:r>
            <a:r>
              <a:rPr lang="en-GB" sz="2000" dirty="0">
                <a:latin typeface="Avenir Medium"/>
                <a:hlinkClick r:id="rId3"/>
              </a:rPr>
              <a:t>https://openintro-ims.netlify.app/index.html</a:t>
            </a:r>
            <a:r>
              <a:rPr lang="en-GB" sz="20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GB" sz="2000" b="0" i="0" u="none" strike="noStrike" dirty="0">
                <a:solidFill>
                  <a:srgbClr val="6C6C6C"/>
                </a:solidFill>
                <a:effectLst/>
                <a:latin typeface="-apple-system"/>
              </a:rPr>
              <a:t>4</a:t>
            </a:r>
            <a:r>
              <a:rPr lang="en-GB" sz="2000" b="1" i="0" u="none" strike="noStrike" dirty="0">
                <a:solidFill>
                  <a:srgbClr val="569BBD"/>
                </a:solidFill>
                <a:effectLst/>
                <a:latin typeface="-apple-system"/>
              </a:rPr>
              <a:t> Exploring categorical data</a:t>
            </a:r>
          </a:p>
          <a:p>
            <a:pPr lvl="2">
              <a:lnSpc>
                <a:spcPct val="110000"/>
              </a:lnSpc>
            </a:pPr>
            <a:r>
              <a:rPr lang="en-GB" sz="2000" b="0" i="0" u="none" strike="noStrike" dirty="0">
                <a:solidFill>
                  <a:srgbClr val="6C6C6C"/>
                </a:solidFill>
                <a:effectLst/>
                <a:latin typeface="-apple-system"/>
              </a:rPr>
              <a:t>5</a:t>
            </a:r>
            <a:r>
              <a:rPr lang="en-GB" sz="2000" b="1" i="0" u="none" strike="noStrike" dirty="0">
                <a:solidFill>
                  <a:srgbClr val="569BBD"/>
                </a:solidFill>
                <a:effectLst/>
                <a:latin typeface="-apple-system"/>
              </a:rPr>
              <a:t> Exploring numerical data</a:t>
            </a: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11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latin typeface="Avenir Medium"/>
              </a:rPr>
              <a:t>Chester </a:t>
            </a:r>
            <a:r>
              <a:rPr lang="en" sz="2400" dirty="0" err="1">
                <a:latin typeface="Avenir Medium"/>
              </a:rPr>
              <a:t>Ismay</a:t>
            </a:r>
            <a:r>
              <a:rPr lang="en" sz="2400" dirty="0">
                <a:latin typeface="Avenir Medium"/>
              </a:rPr>
              <a:t> and Albert Y. Kim (2022). </a:t>
            </a:r>
            <a:r>
              <a:rPr lang="en-GB" sz="2400" dirty="0">
                <a:latin typeface="Avenir Medium"/>
              </a:rPr>
              <a:t>Statistical Inference via Data Science. A </a:t>
            </a:r>
            <a:r>
              <a:rPr lang="en-GB" sz="2400" dirty="0" err="1">
                <a:latin typeface="Avenir Medium"/>
              </a:rPr>
              <a:t>ModernDive</a:t>
            </a:r>
            <a:r>
              <a:rPr lang="en-GB" sz="2400" dirty="0">
                <a:latin typeface="Avenir Medium"/>
              </a:rPr>
              <a:t> into R and the </a:t>
            </a:r>
            <a:r>
              <a:rPr lang="en-GB" sz="2400" dirty="0" err="1">
                <a:latin typeface="Avenir Medium"/>
              </a:rPr>
              <a:t>Tidyverse</a:t>
            </a:r>
            <a:r>
              <a:rPr lang="en-GB" sz="2400" dirty="0">
                <a:latin typeface="Avenir Medium"/>
              </a:rPr>
              <a:t> (</a:t>
            </a:r>
            <a:r>
              <a:rPr lang="en-GB" sz="2400" dirty="0">
                <a:latin typeface="Avenir Medium"/>
                <a:hlinkClick r:id="rId4"/>
              </a:rPr>
              <a:t>https://moderndive.com/index.html</a:t>
            </a:r>
            <a:r>
              <a:rPr lang="en-GB" sz="24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sz="2200">
                <a:latin typeface="Avenir Medium"/>
              </a:rPr>
              <a:t>Only sections: </a:t>
            </a:r>
            <a:r>
              <a:rPr lang="en-US" sz="2200" dirty="0">
                <a:latin typeface="Avenir Medium"/>
              </a:rPr>
              <a:t>5.1.1, 5.2.1</a:t>
            </a:r>
            <a:r>
              <a:rPr lang="en-US" sz="2200">
                <a:latin typeface="Avenir Medium"/>
              </a:rPr>
              <a:t>, 6.1.1, 6.2.1</a:t>
            </a:r>
            <a:endParaRPr lang="en-US" sz="22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7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dirty="0"/>
          </a:p>
          <a:p>
            <a:r>
              <a:rPr lang="en" sz="2400" dirty="0"/>
              <a:t>Descriptive/Summary Statistics with </a:t>
            </a:r>
            <a:r>
              <a:rPr lang="en" sz="2400" dirty="0" err="1"/>
              <a:t>descriptr</a:t>
            </a: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6"/>
              </a:rPr>
              <a:t>https://blog.rsquaredacademy.com/introducing-descriptr/</a:t>
            </a:r>
            <a:endParaRPr lang="en-US" sz="24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23961</TotalTime>
  <Words>1336</Words>
  <Application>Microsoft Macintosh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 Unicode MS</vt:lpstr>
      <vt:lpstr>-apple-system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  <vt:lpstr>Packages for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639</cp:revision>
  <dcterms:created xsi:type="dcterms:W3CDTF">2002-10-11T06:23:42Z</dcterms:created>
  <dcterms:modified xsi:type="dcterms:W3CDTF">2022-12-01T09:35:34Z</dcterms:modified>
</cp:coreProperties>
</file>