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45" r:id="rId9"/>
    <p:sldId id="557" r:id="rId10"/>
    <p:sldId id="495" r:id="rId11"/>
    <p:sldId id="494" r:id="rId12"/>
    <p:sldId id="500" r:id="rId13"/>
    <p:sldId id="501" r:id="rId14"/>
    <p:sldId id="498" r:id="rId15"/>
    <p:sldId id="499" r:id="rId16"/>
    <p:sldId id="567" r:id="rId17"/>
    <p:sldId id="563" r:id="rId18"/>
    <p:sldId id="566" r:id="rId19"/>
    <p:sldId id="569" r:id="rId2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fSytzGwwBV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cipes/index.html" TargetMode="External"/><Relationship Id="rId2" Type="http://schemas.openxmlformats.org/officeDocument/2006/relationships/hyperlink" Target="https://tidymodels.github.io/rsamp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recipes_blog/" TargetMode="External"/><Relationship Id="rId5" Type="http://schemas.openxmlformats.org/officeDocument/2006/relationships/hyperlink" Target="https://www.youtube.com/watch?v=v6pS061sUlw" TargetMode="External"/><Relationship Id="rId4" Type="http://schemas.openxmlformats.org/officeDocument/2006/relationships/hyperlink" Target="https://www.rstudio.com/resources/webinars/creating-and-preprocessing-a-design-matrix-with-recip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blog/2020/02/conf20-intro-ml/" TargetMode="External"/><Relationship Id="rId7" Type="http://schemas.openxmlformats.org/officeDocument/2006/relationships/hyperlink" Target="https://www.youtube.com/watch?v=TU3XAWk1tHI&amp;list=PLdb0LTjA9iQyCgTd8MmRS38vYrRIzdx2j&amp;index=3" TargetMode="External"/><Relationship Id="rId2" Type="http://schemas.openxmlformats.org/officeDocument/2006/relationships/hyperlink" Target="https://www.youtube.com/watch?v=86KaMXHuzK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oRq_ktTvda4&amp;list=PLdb0LTjA9iQyCgTd8MmRS38vYrRIzdx2j&amp;index=2" TargetMode="External"/><Relationship Id="rId5" Type="http://schemas.openxmlformats.org/officeDocument/2006/relationships/hyperlink" Target="https://www.youtube.com/watch?v=_yPsbxoeRUk&amp;list=PLdb0LTjA9iQyCgTd8MmRS38vYrRIzdx2j" TargetMode="External"/><Relationship Id="rId4" Type="http://schemas.openxmlformats.org/officeDocument/2006/relationships/hyperlink" Target="https://www.youtube.com/watch?v=SwVpUrSbyY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dR_S8bYaag&amp;t=376s" TargetMode="External"/><Relationship Id="rId2" Type="http://schemas.openxmlformats.org/officeDocument/2006/relationships/hyperlink" Target="https://www.youtube.com/watch?v=dbXDkEEuvCU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vGTu1PyYb3I&amp;t=1416s" TargetMode="External"/><Relationship Id="rId5" Type="http://schemas.openxmlformats.org/officeDocument/2006/relationships/hyperlink" Target="https://www.youtube.com/watch?v=4ayOjlRv8bA" TargetMode="External"/><Relationship Id="rId4" Type="http://schemas.openxmlformats.org/officeDocument/2006/relationships/hyperlink" Target="https://www.youtube.com/watch?v=PtD5hgHM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s://hastie.su.domains/ISLR2/ISLRv2_website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N9V07EIfIg&amp;list=PL5-da3qGB5ICcUhueCyu25slvsGp8IDTa&amp;index=1" TargetMode="External"/><Relationship Id="rId2" Type="http://schemas.openxmlformats.org/officeDocument/2006/relationships/hyperlink" Target="https://www.youtube.com/watch?v=IpGxLWOIZy4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2wLfFB_6SKI&amp;list=PL5-da3qGB5ICcUhueCyu25slvsGp8IDTa" TargetMode="External"/><Relationship Id="rId4" Type="http://schemas.openxmlformats.org/officeDocument/2006/relationships/hyperlink" Target="https://www.youtube.com/watch?v=Z0v9QMkA3dA&amp;list=PL5-da3qGB5ICcUhueCyu25slvsGp8IDTa&amp;index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3%20Introduction%20to%20Machine%20Learning%20and%20tidymodels%20eco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Introduction to Machine Learning.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The `</a:t>
            </a:r>
            <a:r>
              <a:rPr lang="en-US" sz="4400" b="1" dirty="0" err="1">
                <a:latin typeface="Gabriola"/>
                <a:cs typeface="Gabriola"/>
              </a:rPr>
              <a:t>tidymodels</a:t>
            </a:r>
            <a:r>
              <a:rPr lang="en-US" sz="4400" b="1" dirty="0">
                <a:latin typeface="Gabriola"/>
                <a:cs typeface="Gabriola"/>
              </a:rPr>
              <a:t>` Framework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Method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Method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Measure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Negatives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42900" progId="Equation.3">
                  <p:embed/>
                </p:oleObj>
              </mc:Choice>
              <mc:Fallback>
                <p:oleObj name="Equation" r:id="rId2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330200" progId="Equation.3">
                  <p:embed/>
                </p:oleObj>
              </mc:Choice>
              <mc:Fallback>
                <p:oleObj name="Equation" r:id="rId4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300" imgH="342900" progId="Equation.3">
                  <p:embed/>
                </p:oleObj>
              </mc:Choice>
              <mc:Fallback>
                <p:oleObj name="Equation" r:id="rId6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300" imgH="342900" progId="Equation.3">
                  <p:embed/>
                </p:oleObj>
              </mc:Choice>
              <mc:Fallback>
                <p:oleObj name="Equation" r:id="rId8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 (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StatQuest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with Josh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Starmer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, 2018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 (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StatQuest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with Josh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Starmer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, 2018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</a:t>
            </a:r>
            <a:r>
              <a:rPr lang="en" dirty="0" err="1">
                <a:latin typeface="Avenir Book" charset="0"/>
              </a:rPr>
              <a:t>rsamples</a:t>
            </a:r>
            <a:r>
              <a:rPr lang="en" dirty="0">
                <a:latin typeface="Avenir Book" charset="0"/>
              </a:rPr>
              <a:t>` package</a:t>
            </a: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  <a:hlinkClick r:id="rId2"/>
              </a:rPr>
              <a:t>https://tidymodels.github.io/rsample/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 an R /R Studio session, type/launch: `</a:t>
            </a:r>
            <a:r>
              <a:rPr lang="en" dirty="0" err="1">
                <a:latin typeface="Avenir Book" charset="0"/>
              </a:rPr>
              <a:t>browseVignettes</a:t>
            </a:r>
            <a:r>
              <a:rPr lang="en" dirty="0">
                <a:latin typeface="Avenir Book" charset="0"/>
              </a:rPr>
              <a:t>("</a:t>
            </a:r>
            <a:r>
              <a:rPr lang="en" dirty="0" err="1">
                <a:latin typeface="Avenir Book" charset="0"/>
              </a:rPr>
              <a:t>rsample</a:t>
            </a:r>
            <a:r>
              <a:rPr lang="en" dirty="0">
                <a:latin typeface="Avenir Book" charset="0"/>
              </a:rPr>
              <a:t>")`</a:t>
            </a: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`recipes` package</a:t>
            </a: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see vignettes at </a:t>
            </a:r>
            <a:r>
              <a:rPr lang="ro-RO" dirty="0">
                <a:latin typeface="Avenir Book" charset="0"/>
                <a:hlinkClick r:id="rId3"/>
              </a:rPr>
              <a:t>https://cran.r-project.org/web/packages/recipes/index.html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Introduction to Recipes (R Package) | </a:t>
            </a:r>
            <a:r>
              <a:rPr lang="en" dirty="0" err="1">
                <a:latin typeface="Avenir Book" charset="0"/>
              </a:rPr>
              <a:t>RStudio</a:t>
            </a:r>
            <a:r>
              <a:rPr lang="en" dirty="0">
                <a:latin typeface="Avenir Book" charset="0"/>
              </a:rPr>
              <a:t> Webinar - 2017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4"/>
              </a:rPr>
              <a:t>https://www.rstudio.com/resources/webinars/creating-and-preprocessing-a-design-matrix-with-recipes/</a:t>
            </a:r>
            <a:r>
              <a:rPr lang="ro-RO" sz="2200" dirty="0">
                <a:latin typeface="Avenir Book" charset="0"/>
              </a:rPr>
              <a:t>   </a:t>
            </a:r>
            <a:r>
              <a:rPr lang="en" sz="2400" dirty="0">
                <a:latin typeface="Avenir Book" charset="0"/>
              </a:rPr>
              <a:t>or</a:t>
            </a:r>
            <a:endParaRPr lang="ro-RO" sz="22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5"/>
              </a:rPr>
              <a:t>https://www.youtube.com/watch?v=v6pS061sUlw</a:t>
            </a:r>
            <a:endParaRPr lang="ro-RO" sz="2200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</a:rPr>
              <a:t>Edwin </a:t>
            </a:r>
            <a:r>
              <a:rPr lang="ro-RO" dirty="0" err="1">
                <a:latin typeface="Avenir Book" charset="0"/>
              </a:rPr>
              <a:t>Thoen</a:t>
            </a:r>
            <a:r>
              <a:rPr lang="ro-RO" dirty="0">
                <a:latin typeface="Avenir Book" charset="0"/>
              </a:rPr>
              <a:t> - A </a:t>
            </a:r>
            <a:r>
              <a:rPr lang="ro-RO" dirty="0" err="1">
                <a:latin typeface="Avenir Book" charset="0"/>
              </a:rPr>
              <a:t>recipe</a:t>
            </a:r>
            <a:r>
              <a:rPr lang="ro-RO" dirty="0">
                <a:latin typeface="Avenir Book" charset="0"/>
              </a:rPr>
              <a:t> for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: </a:t>
            </a:r>
            <a:r>
              <a:rPr lang="ro-RO" dirty="0">
                <a:latin typeface="Avenir Book" charset="0"/>
                <a:hlinkClick r:id="rId6"/>
              </a:rPr>
              <a:t>https://edwinth.github.io/blog/recipes_blog/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framework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Three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reasons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to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use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— Julia </a:t>
            </a:r>
            <a:r>
              <a:rPr lang="ro-RO" dirty="0" err="1">
                <a:latin typeface="Avenir Book" charset="0"/>
              </a:rPr>
              <a:t>Silge</a:t>
            </a:r>
            <a:r>
              <a:rPr lang="ro-RO" dirty="0">
                <a:latin typeface="Avenir Book" charset="0"/>
              </a:rPr>
              <a:t> — R-</a:t>
            </a:r>
            <a:r>
              <a:rPr lang="ro-RO" dirty="0" err="1">
                <a:latin typeface="Avenir Book" charset="0"/>
              </a:rPr>
              <a:t>Ladies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East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Lansing</a:t>
            </a:r>
            <a:r>
              <a:rPr lang="ro-RO" dirty="0">
                <a:latin typeface="Avenir Book" charset="0"/>
              </a:rPr>
              <a:t> (English) (2022)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800" dirty="0">
                <a:latin typeface="Avenir Book" charset="0"/>
                <a:hlinkClick r:id="rId2"/>
              </a:rPr>
              <a:t>https://www.youtube.com/watch?v=86KaMXHuzK4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Introduction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to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Machine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Learning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with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</a:t>
            </a:r>
            <a:r>
              <a:rPr lang="ro-RO" dirty="0" err="1">
                <a:latin typeface="Avenir Book" charset="0"/>
              </a:rPr>
              <a:t>Alison</a:t>
            </a:r>
            <a:r>
              <a:rPr lang="ro-RO" dirty="0">
                <a:latin typeface="Avenir Book" charset="0"/>
              </a:rPr>
              <a:t> Hill, 2020)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100" dirty="0">
                <a:latin typeface="Avenir Book" charset="0"/>
                <a:hlinkClick r:id="rId3"/>
              </a:rPr>
              <a:t>https://education.rstudio.com/blog/2020/02/conf20-intro-ml/</a:t>
            </a:r>
            <a:endParaRPr lang="ro-RO" sz="2100" dirty="0">
              <a:latin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ro-RO" sz="11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>
                <a:latin typeface="Avenir Book" charset="0"/>
              </a:rPr>
              <a:t>[2020-11-04] </a:t>
            </a:r>
            <a:r>
              <a:rPr lang="ro-RO" dirty="0" err="1">
                <a:latin typeface="Avenir Book" charset="0"/>
              </a:rPr>
              <a:t>Tidy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Modeling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with</a:t>
            </a:r>
            <a:r>
              <a:rPr lang="ro-RO" dirty="0">
                <a:latin typeface="Avenir Book" charset="0"/>
              </a:rPr>
              <a:t>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600" dirty="0">
                <a:latin typeface="Avenir Book" charset="0"/>
                <a:hlinkClick r:id="rId4"/>
              </a:rPr>
              <a:t>https://www.youtube.com/watch?v=SwVpUrSbyYs</a:t>
            </a:r>
            <a:endParaRPr lang="ro-RO" sz="2600" dirty="0">
              <a:latin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ro-RO" sz="11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</a:t>
            </a:r>
            <a:r>
              <a:rPr lang="ro-RO" sz="2500" dirty="0">
                <a:latin typeface="Avenir Book" charset="0"/>
              </a:rPr>
              <a:t>(</a:t>
            </a:r>
            <a:r>
              <a:rPr lang="ro-RO" sz="2500" dirty="0" err="1">
                <a:latin typeface="Avenir Book" charset="0"/>
              </a:rPr>
              <a:t>https</a:t>
            </a:r>
            <a:r>
              <a:rPr lang="ro-RO" sz="2500" dirty="0">
                <a:latin typeface="Avenir Book" charset="0"/>
              </a:rPr>
              <a:t>://</a:t>
            </a:r>
            <a:r>
              <a:rPr lang="ro-RO" sz="2500" dirty="0" err="1">
                <a:latin typeface="Avenir Book" charset="0"/>
              </a:rPr>
              <a:t>www.youtube.com</a:t>
            </a:r>
            <a:r>
              <a:rPr lang="ro-RO" sz="2500" dirty="0">
                <a:latin typeface="Avenir Book" charset="0"/>
              </a:rPr>
              <a:t>/</a:t>
            </a:r>
            <a:r>
              <a:rPr lang="ro-RO" sz="2500" dirty="0" err="1">
                <a:latin typeface="Avenir Book" charset="0"/>
              </a:rPr>
              <a:t>playlist?list</a:t>
            </a:r>
            <a:r>
              <a:rPr lang="ro-RO" sz="2500" dirty="0">
                <a:latin typeface="Avenir Book" charset="0"/>
              </a:rPr>
              <a:t>=PLdb0LTjA9iQyCgTd8MmRS38vYrRIzdx2j)</a:t>
            </a: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77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– LM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https://www.youtube.com/watch?v=_yPsbxoeRUk&amp;list=PLdb0LTjA9iQyCgTd8MmRS38vYrRIzdx2j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78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Splits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https://www.youtube.com/watch?v=oRq_ktTvda4&amp;list=PLdb0LTjA9iQyCgTd8MmRS38vYrRIzdx2j&amp;index=2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79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Cross-</a:t>
            </a:r>
            <a:r>
              <a:rPr lang="ro-RO" dirty="0" err="1">
                <a:latin typeface="Avenir Book" charset="0"/>
              </a:rPr>
              <a:t>Validation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Metrics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7"/>
              </a:rPr>
              <a:t>https://www.youtube.com/watch?v=TU3XAWk1tHI&amp;list=PLdb0LTjA9iQyCgTd8MmRS38vYrRIzdx2j&amp;index=3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framework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828800"/>
            <a:ext cx="8458200" cy="5029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sz="3200" dirty="0" err="1">
                <a:latin typeface="Avenir Book" charset="0"/>
              </a:rPr>
              <a:t>Modeling</a:t>
            </a:r>
            <a:r>
              <a:rPr lang="ro-RO" sz="3200" dirty="0">
                <a:latin typeface="Avenir Book" charset="0"/>
              </a:rPr>
              <a:t> hotel </a:t>
            </a:r>
            <a:r>
              <a:rPr lang="ro-RO" sz="3200" dirty="0" err="1">
                <a:latin typeface="Avenir Book" charset="0"/>
              </a:rPr>
              <a:t>bookings</a:t>
            </a:r>
            <a:r>
              <a:rPr lang="ro-RO" sz="3200" dirty="0">
                <a:latin typeface="Avenir Book" charset="0"/>
              </a:rPr>
              <a:t> in R </a:t>
            </a:r>
            <a:r>
              <a:rPr lang="ro-RO" sz="3200" dirty="0" err="1">
                <a:latin typeface="Avenir Book" charset="0"/>
              </a:rPr>
              <a:t>using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tidymodels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and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recipes</a:t>
            </a:r>
            <a:r>
              <a:rPr lang="ro-RO" sz="3200" dirty="0">
                <a:latin typeface="Avenir Book" charset="0"/>
              </a:rPr>
              <a:t> (2020)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600" dirty="0">
                <a:latin typeface="Avenir Book" charset="0"/>
                <a:hlinkClick r:id="rId2"/>
              </a:rPr>
              <a:t>https://www.youtube.com/watch?v=dbXDkEEuvCU</a:t>
            </a:r>
            <a:endParaRPr lang="ro-RO" sz="26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 err="1">
                <a:latin typeface="Avenir Book" charset="0"/>
              </a:rPr>
              <a:t>Cooking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Your</a:t>
            </a:r>
            <a:r>
              <a:rPr lang="ro-RO" sz="3400" dirty="0">
                <a:latin typeface="Avenir Book" charset="0"/>
              </a:rPr>
              <a:t> Data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Recipes</a:t>
            </a:r>
            <a:r>
              <a:rPr lang="ro-RO" sz="3400" dirty="0">
                <a:latin typeface="Avenir Book" charset="0"/>
              </a:rPr>
              <a:t> in R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Max </a:t>
            </a:r>
            <a:r>
              <a:rPr lang="ro-RO" sz="3400" dirty="0" err="1">
                <a:latin typeface="Avenir Book" charset="0"/>
              </a:rPr>
              <a:t>Kuhn</a:t>
            </a:r>
            <a:r>
              <a:rPr lang="ro-RO" sz="3400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3"/>
              </a:rPr>
              <a:t>https://www.youtube.com/watch?v=GdR_S8bYaag&amp;t=376s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 err="1">
                <a:latin typeface="Avenir Book" charset="0"/>
              </a:rPr>
              <a:t>Creating</a:t>
            </a:r>
            <a:r>
              <a:rPr lang="ro-RO" sz="3400" dirty="0">
                <a:latin typeface="Avenir Book" charset="0"/>
              </a:rPr>
              <a:t> ML </a:t>
            </a:r>
            <a:r>
              <a:rPr lang="ro-RO" sz="3400" dirty="0" err="1">
                <a:latin typeface="Avenir Book" charset="0"/>
              </a:rPr>
              <a:t>Classification</a:t>
            </a:r>
            <a:r>
              <a:rPr lang="ro-RO" sz="3400" dirty="0">
                <a:latin typeface="Avenir Book" charset="0"/>
              </a:rPr>
              <a:t> Model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TidyModels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from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scratch</a:t>
            </a:r>
            <a:r>
              <a:rPr lang="ro-RO" sz="3400" dirty="0">
                <a:latin typeface="Avenir Book" charset="0"/>
              </a:rPr>
              <a:t> - Part </a:t>
            </a:r>
            <a:r>
              <a:rPr lang="ro-RO" sz="3400" dirty="0" err="1">
                <a:latin typeface="Avenir Book" charset="0"/>
              </a:rPr>
              <a:t>One</a:t>
            </a:r>
            <a:r>
              <a:rPr lang="ro-RO" sz="3400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4"/>
              </a:rPr>
              <a:t>https://www.youtube.com/watch?v=PtD5hgHM-DY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>
                <a:latin typeface="Avenir Book" charset="0"/>
              </a:rPr>
              <a:t>Model student </a:t>
            </a:r>
            <a:r>
              <a:rPr lang="ro-RO" sz="3400" dirty="0" err="1">
                <a:latin typeface="Avenir Book" charset="0"/>
              </a:rPr>
              <a:t>debt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inequality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tidymodels</a:t>
            </a:r>
            <a:r>
              <a:rPr lang="ro-RO" sz="3400" dirty="0">
                <a:latin typeface="Avenir Book" charset="0"/>
              </a:rPr>
              <a:t> (Julia </a:t>
            </a:r>
            <a:r>
              <a:rPr lang="ro-RO" sz="3400" dirty="0" err="1">
                <a:latin typeface="Avenir Book" charset="0"/>
              </a:rPr>
              <a:t>Silge</a:t>
            </a:r>
            <a:r>
              <a:rPr lang="ro-RO" sz="3400" dirty="0">
                <a:latin typeface="Avenir Book" charset="0"/>
              </a:rPr>
              <a:t>, 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5"/>
              </a:rPr>
              <a:t>https://www.youtube.com/watch?v=4ayOjlRv8bA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Machine Learning with </a:t>
            </a:r>
            <a:r>
              <a:rPr lang="en-US" dirty="0" err="1">
                <a:latin typeface="Avenir Book" charset="0"/>
              </a:rPr>
              <a:t>Tidymodels</a:t>
            </a:r>
            <a:r>
              <a:rPr lang="en-US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hlinkClick r:id="rId6"/>
              </a:rPr>
              <a:t>https://www.youtube.com/watch?v=vGTu1PyYb3I&amp;t=1416s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326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2013-2021,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https://hastie.su.domains/ISLR2/ISLRv2_website.pdf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1406" y="1905000"/>
            <a:ext cx="868680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400" dirty="0">
                <a:latin typeface="Avenir Medium"/>
              </a:rPr>
              <a:t>A Friendly Introduction to Machine Learning (2016)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r>
              <a:rPr lang="en-US" sz="2400" dirty="0" err="1">
                <a:latin typeface="Avenir Medium"/>
              </a:rPr>
              <a:t>StatsLearning</a:t>
            </a:r>
            <a:r>
              <a:rPr lang="en-US" sz="2400" dirty="0">
                <a:latin typeface="Avenir Medium"/>
              </a:rPr>
              <a:t> Lecture 1 - part1 &amp; part 2 (Hastie and </a:t>
            </a:r>
            <a:r>
              <a:rPr lang="en-US" sz="2400" dirty="0" err="1">
                <a:latin typeface="Avenir Medium"/>
              </a:rPr>
              <a:t>Tibshirani</a:t>
            </a:r>
            <a:r>
              <a:rPr lang="en-US" sz="2400" dirty="0">
                <a:latin typeface="Avenir Medium"/>
              </a:rPr>
              <a:t>)</a:t>
            </a:r>
          </a:p>
          <a:p>
            <a:pPr lvl="2"/>
            <a:r>
              <a:rPr lang="en-US" sz="2000" dirty="0">
                <a:latin typeface="Avenir Medium"/>
                <a:hlinkClick r:id="rId3"/>
              </a:rPr>
              <a:t>https://www.youtube.com/watch?v=5N9V07EIfIg&amp;list=PL5-da3qGB5ICcUhueCyu25slvsGp8IDTa&amp;index=1</a:t>
            </a:r>
            <a:endParaRPr lang="en-US" sz="2000" dirty="0">
              <a:latin typeface="Avenir Medium"/>
            </a:endParaRPr>
          </a:p>
          <a:p>
            <a:pPr lvl="2"/>
            <a:r>
              <a:rPr lang="en-US" sz="2000" dirty="0">
                <a:latin typeface="Avenir Medium"/>
                <a:hlinkClick r:id="rId4"/>
              </a:rPr>
              <a:t>https://www.youtube.com/watch?v=Z0v9QMkA3dA&amp;list=PL5-da3qGB5ICcUhueCyu25slvsGp8IDTa&amp;index=2</a:t>
            </a:r>
            <a:endParaRPr lang="en-US" sz="2000" dirty="0">
              <a:latin typeface="Avenir Medium"/>
            </a:endParaRPr>
          </a:p>
          <a:p>
            <a:pPr lvl="2"/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  <a:hlinkClick r:id="rId5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(More) Advanced Video/Web Course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21336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Performance evaluation of ML models</a:t>
            </a:r>
          </a:p>
          <a:p>
            <a:pPr marL="82296" indent="0">
              <a:buNone/>
            </a:pP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Train-test split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Bootstrapping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Two main types of approaching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a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fairly documented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 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13 Introduction to Machine Learning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https://github.com/marinfotache/Data-Processing-Analysis-Science-with-R/tree/master/13%20Introduction%20to%20Machine%20Learning%20and%20tidymodels%20ecosystem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19460</TotalTime>
  <Words>1871</Words>
  <Application>Microsoft Macintosh PowerPoint</Application>
  <PresentationFormat>On-screen Show (4:3)</PresentationFormat>
  <Paragraphs>252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Arial</vt:lpstr>
      <vt:lpstr>Avenir</vt:lpstr>
      <vt:lpstr>Avenir Book</vt:lpstr>
      <vt:lpstr>Avenir Medium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Equation</vt:lpstr>
      <vt:lpstr>Data  Processing/Analysis/Science  with R</vt:lpstr>
      <vt:lpstr>Main References (Free Books)</vt:lpstr>
      <vt:lpstr>Two Other Excellent Books</vt:lpstr>
      <vt:lpstr>Introductory Video/Web Courses</vt:lpstr>
      <vt:lpstr>A (More) Advanced Video/Web Course</vt:lpstr>
      <vt:lpstr>Agenda</vt:lpstr>
      <vt:lpstr>Agenda (cont.)</vt:lpstr>
      <vt:lpstr>Scripts on GitHub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`tidymodels` packages</vt:lpstr>
      <vt:lpstr>Resources on `tidymodels` framework</vt:lpstr>
      <vt:lpstr>Resources on `tidymodels` framework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703</cp:revision>
  <dcterms:created xsi:type="dcterms:W3CDTF">2002-10-11T06:23:42Z</dcterms:created>
  <dcterms:modified xsi:type="dcterms:W3CDTF">2022-12-17T07:01:22Z</dcterms:modified>
</cp:coreProperties>
</file>