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52" r:id="rId3"/>
    <p:sldId id="545" r:id="rId4"/>
    <p:sldId id="553" r:id="rId5"/>
    <p:sldId id="554" r:id="rId6"/>
    <p:sldId id="555" r:id="rId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9728" autoAdjust="0"/>
  </p:normalViewPr>
  <p:slideViewPr>
    <p:cSldViewPr snapToGrid="0">
      <p:cViewPr varScale="1">
        <p:scale>
          <a:sx n="127" d="100"/>
          <a:sy n="127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7_Business%20Rules%20with%20PL%20SQ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592096"/>
            <a:ext cx="8229600" cy="15298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Business Rules in PL/SQL (1)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DB Schema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913993"/>
            <a:ext cx="9144000" cy="59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181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92500" lnSpcReduction="20000"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" sz="2400" b="1" dirty="0">
                <a:latin typeface="Avenir Medium"/>
                <a:cs typeface="Avenir Medium"/>
              </a:rPr>
              <a:t>07_Business Rules with PL SQL</a:t>
            </a:r>
            <a:r>
              <a:rPr lang="ro-RO" sz="2400" b="1" dirty="0">
                <a:latin typeface="Avenir Medium"/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https://github.com/marinfotache/Database-Logic-in-Business-Applications/tree/master/07_Business%20Rules%20with%20PL%20SQL</a:t>
            </a:r>
            <a:endParaRPr lang="ro-RO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Prerequisites</a:t>
            </a:r>
            <a:r>
              <a:rPr lang="ro-RO" sz="2400" dirty="0">
                <a:latin typeface="Avenir Medium"/>
                <a:cs typeface="Avenir Medium"/>
              </a:rPr>
              <a:t> (for </a:t>
            </a:r>
            <a:r>
              <a:rPr lang="ro-RO" sz="2400" dirty="0" err="1">
                <a:latin typeface="Avenir Medium"/>
                <a:cs typeface="Avenir Medium"/>
              </a:rPr>
              <a:t>setting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up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database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point</a:t>
            </a:r>
            <a:r>
              <a:rPr lang="ro-RO" sz="24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06-00-3_add_constraints_sales_2015.sql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06-01c_en_cascade_updates.sql</a:t>
            </a:r>
          </a:p>
          <a:p>
            <a:pPr lvl="1"/>
            <a:r>
              <a:rPr lang="ro-RO" sz="2000" dirty="0">
                <a:latin typeface="Avenir Medium"/>
              </a:rPr>
              <a:t>06-02a_en_triggers_invoices.sql</a:t>
            </a:r>
          </a:p>
          <a:p>
            <a:pPr lvl="1"/>
            <a:r>
              <a:rPr lang="ro-RO" sz="2000" dirty="0">
                <a:latin typeface="Avenir Medium"/>
              </a:rPr>
              <a:t>06-02b_en_triggers__invoice_details.sql</a:t>
            </a:r>
          </a:p>
          <a:p>
            <a:pPr lvl="1"/>
            <a:r>
              <a:rPr lang="ro-RO" sz="2000" dirty="0">
                <a:latin typeface="Avenir Medium"/>
              </a:rPr>
              <a:t>06-02c_en_triggers__receipts__receipts_details.sql</a:t>
            </a:r>
          </a:p>
          <a:p>
            <a:pPr lvl="1"/>
            <a:r>
              <a:rPr lang="ro-RO" sz="2000" dirty="0">
                <a:latin typeface="Avenir Medium"/>
              </a:rPr>
              <a:t>06-02d_en_proc_auto_ins__receipts.sql</a:t>
            </a:r>
          </a:p>
          <a:p>
            <a:pPr lvl="1"/>
            <a:r>
              <a:rPr lang="en" sz="2000" dirty="0">
                <a:latin typeface="Avenir Medium"/>
              </a:rPr>
              <a:t>06-03a_en_logs_and_triggers.sql</a:t>
            </a:r>
          </a:p>
          <a:p>
            <a:pPr lvl="1"/>
            <a:r>
              <a:rPr lang="ro-RO" sz="2000" dirty="0">
                <a:latin typeface="Avenir Medium"/>
              </a:rPr>
              <a:t>06-03b_en_general_log.sql</a:t>
            </a:r>
          </a:p>
          <a:p>
            <a:pPr lvl="1"/>
            <a:r>
              <a:rPr lang="en" sz="2000" dirty="0">
                <a:latin typeface="Avenir Medium"/>
              </a:rPr>
              <a:t>06-03c_en_protecting_denormalized_attributes.sql</a:t>
            </a:r>
            <a:endParaRPr lang="ro-RO" sz="2400" dirty="0">
              <a:latin typeface="Avenir Medium"/>
              <a:cs typeface="Avenir Medium"/>
            </a:endParaRPr>
          </a:p>
          <a:p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07-01a_BusinessRules1__basic_BR.sql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Date/timestamp attribute synchronization for attributes in the same table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former_contacts.from</a:t>
            </a:r>
            <a:r>
              <a:rPr lang="en" sz="2000" dirty="0">
                <a:latin typeface="Avenir Medium"/>
                <a:cs typeface="Avenir Medium"/>
              </a:rPr>
              <a:t>_" must precede "</a:t>
            </a:r>
            <a:r>
              <a:rPr lang="en" sz="2000" dirty="0" err="1">
                <a:latin typeface="Avenir Medium"/>
                <a:cs typeface="Avenir Medium"/>
              </a:rPr>
              <a:t>former_contacts.to</a:t>
            </a:r>
            <a:r>
              <a:rPr lang="en" sz="2000" dirty="0">
                <a:latin typeface="Avenir Medium"/>
                <a:cs typeface="Avenir Medium"/>
              </a:rPr>
              <a:t>_"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former_vat_percents.date_start</a:t>
            </a:r>
            <a:r>
              <a:rPr lang="en" sz="2000" dirty="0">
                <a:latin typeface="Avenir Medium"/>
                <a:cs typeface="Avenir Medium"/>
              </a:rPr>
              <a:t>" must precede "</a:t>
            </a:r>
            <a:r>
              <a:rPr lang="en" sz="2000" dirty="0" err="1">
                <a:latin typeface="Avenir Medium"/>
                <a:cs typeface="Avenir Medium"/>
              </a:rPr>
              <a:t>former_vat_percents.date_until</a:t>
            </a:r>
            <a:r>
              <a:rPr lang="en" sz="2000" dirty="0">
                <a:latin typeface="Avenir Medium"/>
                <a:cs typeface="Avenir Medium"/>
              </a:rPr>
              <a:t>"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receipts.receipt_docum_date</a:t>
            </a:r>
            <a:r>
              <a:rPr lang="en" sz="2000" dirty="0">
                <a:latin typeface="Avenir Medium"/>
                <a:cs typeface="Avenir Medium"/>
              </a:rPr>
              <a:t>" must precede "</a:t>
            </a:r>
            <a:r>
              <a:rPr lang="en" sz="2000" dirty="0" err="1">
                <a:latin typeface="Avenir Medium"/>
                <a:cs typeface="Avenir Medium"/>
              </a:rPr>
              <a:t>receipts.receipt_date</a:t>
            </a:r>
            <a:r>
              <a:rPr lang="en" sz="2000" dirty="0">
                <a:latin typeface="Avenir Medium"/>
                <a:cs typeface="Avenir Medium"/>
              </a:rPr>
              <a:t>"</a:t>
            </a:r>
            <a:endParaRPr lang="en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Date/timestamp attribute synchronization for attributes in different tables 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cancelled_invoices.cancellation_dt</a:t>
            </a:r>
            <a:r>
              <a:rPr lang="en" sz="2000" dirty="0">
                <a:latin typeface="Avenir Medium"/>
                <a:cs typeface="Avenir Medium"/>
              </a:rPr>
              <a:t>" cannot </a:t>
            </a:r>
            <a:r>
              <a:rPr lang="en" sz="2000" dirty="0" err="1">
                <a:latin typeface="Avenir Medium"/>
                <a:cs typeface="Avenir Medium"/>
              </a:rPr>
              <a:t>preceed</a:t>
            </a:r>
            <a:r>
              <a:rPr lang="en" sz="2000" dirty="0">
                <a:latin typeface="Avenir Medium"/>
                <a:cs typeface="Avenir Medium"/>
              </a:rPr>
              <a:t> "</a:t>
            </a:r>
            <a:r>
              <a:rPr lang="en" sz="2000" dirty="0" err="1">
                <a:latin typeface="Avenir Medium"/>
                <a:cs typeface="Avenir Medium"/>
              </a:rPr>
              <a:t>invoices.invoice_date</a:t>
            </a:r>
            <a:r>
              <a:rPr lang="en" sz="2000" dirty="0">
                <a:latin typeface="Avenir Medium"/>
                <a:cs typeface="Avenir Medium"/>
              </a:rPr>
              <a:t>” </a:t>
            </a:r>
            <a:r>
              <a:rPr lang="en" sz="2400" dirty="0">
                <a:latin typeface="Avenir Medium"/>
                <a:cs typeface="Avenir Medium"/>
              </a:rPr>
              <a:t>"</a:t>
            </a:r>
            <a:r>
              <a:rPr lang="en" sz="2400" dirty="0" err="1">
                <a:latin typeface="Avenir Medium"/>
                <a:cs typeface="Avenir Medium"/>
              </a:rPr>
              <a:t>cancelled_invoices</a:t>
            </a:r>
            <a:r>
              <a:rPr lang="en" sz="2400" dirty="0">
                <a:latin typeface="Avenir Medium"/>
                <a:cs typeface="Avenir Medium"/>
              </a:rPr>
              <a:t>" and "invoices" tables synchronization)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receipt_details.receipt_date</a:t>
            </a:r>
            <a:r>
              <a:rPr lang="en" sz="2000" dirty="0">
                <a:latin typeface="Avenir Medium"/>
                <a:cs typeface="Avenir Medium"/>
              </a:rPr>
              <a:t>" cannot </a:t>
            </a:r>
            <a:r>
              <a:rPr lang="en" sz="2000" dirty="0" err="1">
                <a:latin typeface="Avenir Medium"/>
                <a:cs typeface="Avenir Medium"/>
              </a:rPr>
              <a:t>preceed</a:t>
            </a:r>
            <a:r>
              <a:rPr lang="en" sz="2000" dirty="0">
                <a:latin typeface="Avenir Medium"/>
                <a:cs typeface="Avenir Medium"/>
              </a:rPr>
              <a:t> "</a:t>
            </a:r>
            <a:r>
              <a:rPr lang="en" sz="2000" dirty="0" err="1">
                <a:latin typeface="Avenir Medium"/>
                <a:cs typeface="Avenir Medium"/>
              </a:rPr>
              <a:t>invoices.invoice_date</a:t>
            </a:r>
            <a:r>
              <a:rPr lang="en" sz="2000" dirty="0">
                <a:latin typeface="Avenir Medium"/>
                <a:cs typeface="Avenir Medium"/>
              </a:rPr>
              <a:t>  for current paid invoice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refusals.refusal_dt</a:t>
            </a:r>
            <a:r>
              <a:rPr lang="en" sz="2000" dirty="0">
                <a:latin typeface="Avenir Medium"/>
                <a:cs typeface="Avenir Medium"/>
              </a:rPr>
              <a:t>" cannot </a:t>
            </a:r>
            <a:r>
              <a:rPr lang="en" sz="2000" dirty="0" err="1">
                <a:latin typeface="Avenir Medium"/>
                <a:cs typeface="Avenir Medium"/>
              </a:rPr>
              <a:t>preceed</a:t>
            </a:r>
            <a:r>
              <a:rPr lang="en" sz="2000" dirty="0">
                <a:latin typeface="Avenir Medium"/>
                <a:cs typeface="Avenir Medium"/>
              </a:rPr>
              <a:t> "</a:t>
            </a:r>
            <a:r>
              <a:rPr lang="en" sz="2000" dirty="0" err="1">
                <a:latin typeface="Avenir Medium"/>
                <a:cs typeface="Avenir Medium"/>
              </a:rPr>
              <a:t>invoices.invoice_date</a:t>
            </a:r>
            <a:r>
              <a:rPr lang="en" sz="2000" dirty="0">
                <a:latin typeface="Avenir Medium"/>
                <a:cs typeface="Avenir Medium"/>
              </a:rPr>
              <a:t>”  (both "refusals" and "invoices" tables synchronization</a:t>
            </a:r>
          </a:p>
          <a:p>
            <a:r>
              <a:rPr lang="en" sz="2400" dirty="0">
                <a:latin typeface="Avenir Medium"/>
                <a:cs typeface="Avenir Medium"/>
              </a:rPr>
              <a:t>Other simple business rules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invoices paid with the same receipt cannot refer to two or more customers (each payment/receipt is made by a single customer for its invoice(s)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a product cannot change VAT percent more than once in the same day</a:t>
            </a:r>
            <a:endParaRPr lang="ro-RO" sz="2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8610824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154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07-01b_BusinessRules2__invoice_locking.sql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In table "invoices" there is attribute called "</a:t>
            </a:r>
            <a:r>
              <a:rPr lang="en" sz="2400" dirty="0" err="1">
                <a:latin typeface="Avenir Medium"/>
                <a:cs typeface="Avenir Medium"/>
              </a:rPr>
              <a:t>is_closed</a:t>
            </a:r>
            <a:r>
              <a:rPr lang="en" sz="2400" dirty="0">
                <a:latin typeface="Avenir Medium"/>
                <a:cs typeface="Avenir Medium"/>
              </a:rPr>
              <a:t>".</a:t>
            </a:r>
          </a:p>
          <a:p>
            <a:r>
              <a:rPr lang="en" sz="2400" dirty="0">
                <a:latin typeface="Avenir Medium"/>
                <a:cs typeface="Avenir Medium"/>
              </a:rPr>
              <a:t>It acts like a flag. When "</a:t>
            </a:r>
            <a:r>
              <a:rPr lang="en" sz="2400" dirty="0" err="1">
                <a:latin typeface="Avenir Medium"/>
                <a:cs typeface="Avenir Medium"/>
              </a:rPr>
              <a:t>is_closed</a:t>
            </a:r>
            <a:r>
              <a:rPr lang="en" sz="2400" dirty="0">
                <a:latin typeface="Avenir Medium"/>
                <a:cs typeface="Avenir Medium"/>
              </a:rPr>
              <a:t>" is set on "Y" (Yes), an invoice cannot be edited, but only paid, cancelled or refused</a:t>
            </a:r>
          </a:p>
          <a:p>
            <a:r>
              <a:rPr lang="en" sz="2400" dirty="0">
                <a:latin typeface="Avenir Medium"/>
                <a:cs typeface="Avenir Medium"/>
              </a:rPr>
              <a:t>UPDATE triggers for tables "invoices" and "</a:t>
            </a:r>
            <a:r>
              <a:rPr lang="en" sz="2400" dirty="0" err="1">
                <a:latin typeface="Avenir Medium"/>
                <a:cs typeface="Avenir Medium"/>
              </a:rPr>
              <a:t>invoice_details</a:t>
            </a:r>
            <a:r>
              <a:rPr lang="en" sz="2400" dirty="0">
                <a:latin typeface="Avenir Medium"/>
                <a:cs typeface="Avenir Medium"/>
              </a:rPr>
              <a:t>" must check the value of "</a:t>
            </a:r>
            <a:r>
              <a:rPr lang="en" sz="2400" dirty="0" err="1">
                <a:latin typeface="Avenir Medium"/>
                <a:cs typeface="Avenir Medium"/>
              </a:rPr>
              <a:t>invoices.is_closed</a:t>
            </a:r>
            <a:r>
              <a:rPr lang="en" sz="2400" dirty="0">
                <a:latin typeface="Avenir Medium"/>
                <a:cs typeface="Avenir Medium"/>
              </a:rPr>
              <a:t>" and reject detail changes of closed invoices; </a:t>
            </a:r>
          </a:p>
          <a:p>
            <a:r>
              <a:rPr lang="en" sz="2400" dirty="0">
                <a:latin typeface="Avenir Medium"/>
                <a:cs typeface="Avenir Medium"/>
              </a:rPr>
              <a:t>Additionally, "</a:t>
            </a:r>
            <a:r>
              <a:rPr lang="en" sz="2400" dirty="0" err="1">
                <a:latin typeface="Avenir Medium"/>
                <a:cs typeface="Avenir Medium"/>
              </a:rPr>
              <a:t>invoices.is_closed</a:t>
            </a:r>
            <a:r>
              <a:rPr lang="en" sz="2400" dirty="0">
                <a:latin typeface="Avenir Medium"/>
                <a:cs typeface="Avenir Medium"/>
              </a:rPr>
              <a:t>" must be changed only by an authorized user of the database</a:t>
            </a: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34036906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9154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07-01c_BusinessRules3__inv_rows_numbers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When deleting one or more rows in an invoice, remaining rows of the invoice must be re-numbered</a:t>
            </a:r>
          </a:p>
          <a:p>
            <a:r>
              <a:rPr lang="en" sz="2400" dirty="0">
                <a:latin typeface="Avenir Medium"/>
                <a:cs typeface="Avenir Medium"/>
              </a:rPr>
              <a:t>We'll use a public collection for catching the "</a:t>
            </a:r>
            <a:r>
              <a:rPr lang="en" sz="2400" dirty="0" err="1">
                <a:latin typeface="Avenir Medium"/>
                <a:cs typeface="Avenir Medium"/>
              </a:rPr>
              <a:t>invoice_id"s</a:t>
            </a:r>
            <a:r>
              <a:rPr lang="en" sz="2400" dirty="0">
                <a:latin typeface="Avenir Medium"/>
                <a:cs typeface="Avenir Medium"/>
              </a:rPr>
              <a:t> where row re-numbering might be necessary</a:t>
            </a:r>
          </a:p>
          <a:p>
            <a:r>
              <a:rPr lang="en" sz="2400" dirty="0">
                <a:latin typeface="Avenir Medium"/>
                <a:cs typeface="Avenir Medium"/>
              </a:rPr>
              <a:t>All the logic is implemented </a:t>
            </a:r>
            <a:r>
              <a:rPr lang="en" sz="2400">
                <a:latin typeface="Avenir Medium"/>
                <a:cs typeface="Avenir Medium"/>
              </a:rPr>
              <a:t>with triggers</a:t>
            </a:r>
            <a:endParaRPr lang="en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76152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16304</TotalTime>
  <Words>606</Words>
  <Application>Microsoft Macintosh PowerPoint</Application>
  <PresentationFormat>On-screen Show (4:3)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American Typewriter</vt:lpstr>
      <vt:lpstr>Avenir Medium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DB Schema</vt:lpstr>
      <vt:lpstr>Scripts on GitHub</vt:lpstr>
      <vt:lpstr>07-01a_BusinessRules1__basic_BR.sql</vt:lpstr>
      <vt:lpstr>07-01b_BusinessRules2__invoice_locking.sql</vt:lpstr>
      <vt:lpstr>07-01c_BusinessRules3__inv_rows_numbers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834</cp:revision>
  <dcterms:created xsi:type="dcterms:W3CDTF">2002-10-11T06:23:42Z</dcterms:created>
  <dcterms:modified xsi:type="dcterms:W3CDTF">2019-01-09T11:22:28Z</dcterms:modified>
</cp:coreProperties>
</file>