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555" r:id="rId2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8" autoAdjust="0"/>
    <p:restoredTop sz="99728" autoAdjust="0"/>
  </p:normalViewPr>
  <p:slideViewPr>
    <p:cSldViewPr snapToGrid="0">
      <p:cViewPr varScale="1">
        <p:scale>
          <a:sx n="129" d="100"/>
          <a:sy n="129" d="100"/>
        </p:scale>
        <p:origin x="5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Computed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(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by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Triggers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)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Attributes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in </a:t>
            </a:r>
            <a:r>
              <a:rPr lang="ro-RO" sz="3600" b="1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sales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5716E-36A6-A24D-B145-CDA32862C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0" y="923932"/>
            <a:ext cx="9144000" cy="5944007"/>
          </a:xfrm>
          <a:prstGeom prst="rect">
            <a:avLst/>
          </a:prstGeom>
          <a:solidFill>
            <a:schemeClr val="accent5"/>
          </a:solidFill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88AD2250-F5F4-5541-91A5-1B7397B32668}"/>
              </a:ext>
            </a:extLst>
          </p:cNvPr>
          <p:cNvSpPr/>
          <p:nvPr/>
        </p:nvSpPr>
        <p:spPr>
          <a:xfrm>
            <a:off x="1524000" y="4038600"/>
            <a:ext cx="1143000" cy="566938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F90330-867E-C745-B050-18375C90BE84}"/>
              </a:ext>
            </a:extLst>
          </p:cNvPr>
          <p:cNvSpPr/>
          <p:nvPr/>
        </p:nvSpPr>
        <p:spPr>
          <a:xfrm>
            <a:off x="1752600" y="5181600"/>
            <a:ext cx="1219200" cy="457200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1380365-3C84-8B46-99C2-B2B38F682D25}"/>
              </a:ext>
            </a:extLst>
          </p:cNvPr>
          <p:cNvSpPr/>
          <p:nvPr/>
        </p:nvSpPr>
        <p:spPr>
          <a:xfrm>
            <a:off x="3124200" y="3429000"/>
            <a:ext cx="1066800" cy="533400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1BE933F-B2D8-2742-9871-08F6F5B97D04}"/>
              </a:ext>
            </a:extLst>
          </p:cNvPr>
          <p:cNvSpPr/>
          <p:nvPr/>
        </p:nvSpPr>
        <p:spPr>
          <a:xfrm>
            <a:off x="4974537" y="2782933"/>
            <a:ext cx="740463" cy="188867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14EEEF-F89A-0647-88B3-4B04BDD8883C}"/>
              </a:ext>
            </a:extLst>
          </p:cNvPr>
          <p:cNvSpPr/>
          <p:nvPr/>
        </p:nvSpPr>
        <p:spPr>
          <a:xfrm>
            <a:off x="7312716" y="1603076"/>
            <a:ext cx="740463" cy="188867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E6155C2-E201-C843-A0D9-171D9960BC3E}"/>
              </a:ext>
            </a:extLst>
          </p:cNvPr>
          <p:cNvSpPr/>
          <p:nvPr/>
        </p:nvSpPr>
        <p:spPr>
          <a:xfrm>
            <a:off x="7123048" y="4157462"/>
            <a:ext cx="1335152" cy="566938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7D8DE79-D0CA-FA40-B874-ED3020EC75AD}"/>
              </a:ext>
            </a:extLst>
          </p:cNvPr>
          <p:cNvSpPr/>
          <p:nvPr/>
        </p:nvSpPr>
        <p:spPr>
          <a:xfrm>
            <a:off x="7416250" y="4793981"/>
            <a:ext cx="813350" cy="159019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1571555-3AF4-FC44-A30C-5E9A187CF8D0}"/>
              </a:ext>
            </a:extLst>
          </p:cNvPr>
          <p:cNvSpPr/>
          <p:nvPr/>
        </p:nvSpPr>
        <p:spPr>
          <a:xfrm>
            <a:off x="5105400" y="6089381"/>
            <a:ext cx="813350" cy="159019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07652C-F49B-EB47-96B5-C71ED5BE0546}"/>
              </a:ext>
            </a:extLst>
          </p:cNvPr>
          <p:cNvSpPr/>
          <p:nvPr/>
        </p:nvSpPr>
        <p:spPr>
          <a:xfrm>
            <a:off x="4708664" y="4876800"/>
            <a:ext cx="813350" cy="159019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C3546D-D3CB-2F4E-A15C-86B19765BD19}"/>
              </a:ext>
            </a:extLst>
          </p:cNvPr>
          <p:cNvSpPr/>
          <p:nvPr/>
        </p:nvSpPr>
        <p:spPr>
          <a:xfrm flipV="1">
            <a:off x="4343400" y="4605535"/>
            <a:ext cx="76200" cy="118864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50E2AA-72EB-C944-AAA7-C860FDFB6D8C}"/>
              </a:ext>
            </a:extLst>
          </p:cNvPr>
          <p:cNvCxnSpPr>
            <a:cxnSpLocks/>
          </p:cNvCxnSpPr>
          <p:nvPr/>
        </p:nvCxnSpPr>
        <p:spPr>
          <a:xfrm flipV="1">
            <a:off x="1086263" y="4664967"/>
            <a:ext cx="3245949" cy="358758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884965-A820-4C4B-A1FA-E5EBA50BEA73}"/>
              </a:ext>
            </a:extLst>
          </p:cNvPr>
          <p:cNvCxnSpPr>
            <a:cxnSpLocks/>
          </p:cNvCxnSpPr>
          <p:nvPr/>
        </p:nvCxnSpPr>
        <p:spPr>
          <a:xfrm flipV="1">
            <a:off x="6791330" y="4216087"/>
            <a:ext cx="722653" cy="38064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4018B-0FC3-EA45-969E-2980C7AEABB1}"/>
              </a:ext>
            </a:extLst>
          </p:cNvPr>
          <p:cNvCxnSpPr>
            <a:cxnSpLocks/>
          </p:cNvCxnSpPr>
          <p:nvPr/>
        </p:nvCxnSpPr>
        <p:spPr>
          <a:xfrm flipH="1">
            <a:off x="4420849" y="4655028"/>
            <a:ext cx="473255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7E205FB-24F4-1A47-88B0-DB86BDCA6198}"/>
              </a:ext>
            </a:extLst>
          </p:cNvPr>
          <p:cNvSpPr/>
          <p:nvPr/>
        </p:nvSpPr>
        <p:spPr>
          <a:xfrm>
            <a:off x="4800600" y="4465277"/>
            <a:ext cx="813350" cy="159019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6376EC-0147-EC41-9A58-3B5EE08DF5A4}"/>
              </a:ext>
            </a:extLst>
          </p:cNvPr>
          <p:cNvCxnSpPr>
            <a:cxnSpLocks/>
          </p:cNvCxnSpPr>
          <p:nvPr/>
        </p:nvCxnSpPr>
        <p:spPr>
          <a:xfrm flipH="1" flipV="1">
            <a:off x="4423279" y="4676707"/>
            <a:ext cx="470825" cy="68469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E4A1D6-D1DD-8B4E-AB6D-51607127A6FE}"/>
              </a:ext>
            </a:extLst>
          </p:cNvPr>
          <p:cNvCxnSpPr>
            <a:cxnSpLocks/>
          </p:cNvCxnSpPr>
          <p:nvPr/>
        </p:nvCxnSpPr>
        <p:spPr>
          <a:xfrm>
            <a:off x="4426961" y="4720433"/>
            <a:ext cx="467143" cy="232567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C233AC2-47FB-5E4E-A658-50CFBB62B1DD}"/>
              </a:ext>
            </a:extLst>
          </p:cNvPr>
          <p:cNvSpPr/>
          <p:nvPr/>
        </p:nvSpPr>
        <p:spPr>
          <a:xfrm flipV="1">
            <a:off x="6705600" y="4194719"/>
            <a:ext cx="76200" cy="118864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88A061B-81C5-0245-BC1C-DDA384A8A53C}"/>
              </a:ext>
            </a:extLst>
          </p:cNvPr>
          <p:cNvCxnSpPr>
            <a:cxnSpLocks/>
          </p:cNvCxnSpPr>
          <p:nvPr/>
        </p:nvCxnSpPr>
        <p:spPr>
          <a:xfrm flipV="1">
            <a:off x="5339797" y="4267200"/>
            <a:ext cx="1355039" cy="65687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C16E300-0725-8C4F-88DE-0EA974928CA1}"/>
              </a:ext>
            </a:extLst>
          </p:cNvPr>
          <p:cNvCxnSpPr>
            <a:cxnSpLocks/>
          </p:cNvCxnSpPr>
          <p:nvPr/>
        </p:nvCxnSpPr>
        <p:spPr>
          <a:xfrm flipV="1">
            <a:off x="5256551" y="4247322"/>
            <a:ext cx="1449049" cy="51773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F505D6-31BC-684C-9F21-FB858483F88E}"/>
              </a:ext>
            </a:extLst>
          </p:cNvPr>
          <p:cNvCxnSpPr>
            <a:cxnSpLocks/>
          </p:cNvCxnSpPr>
          <p:nvPr/>
        </p:nvCxnSpPr>
        <p:spPr>
          <a:xfrm flipV="1">
            <a:off x="5229575" y="4254151"/>
            <a:ext cx="1465261" cy="410816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0995B66-D63C-814B-AC9D-28EE27944DB3}"/>
              </a:ext>
            </a:extLst>
          </p:cNvPr>
          <p:cNvCxnSpPr>
            <a:cxnSpLocks/>
          </p:cNvCxnSpPr>
          <p:nvPr/>
        </p:nvCxnSpPr>
        <p:spPr>
          <a:xfrm>
            <a:off x="6807692" y="4276351"/>
            <a:ext cx="706291" cy="56699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62657D9-D59A-A84B-9CDD-6FC292C13016}"/>
              </a:ext>
            </a:extLst>
          </p:cNvPr>
          <p:cNvCxnSpPr>
            <a:cxnSpLocks/>
          </p:cNvCxnSpPr>
          <p:nvPr/>
        </p:nvCxnSpPr>
        <p:spPr>
          <a:xfrm flipV="1">
            <a:off x="6423997" y="4644198"/>
            <a:ext cx="1089986" cy="38161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A54BB86-5DB2-9240-8274-2846834D3CED}"/>
              </a:ext>
            </a:extLst>
          </p:cNvPr>
          <p:cNvCxnSpPr>
            <a:cxnSpLocks/>
          </p:cNvCxnSpPr>
          <p:nvPr/>
        </p:nvCxnSpPr>
        <p:spPr>
          <a:xfrm flipV="1">
            <a:off x="7513983" y="4886356"/>
            <a:ext cx="276641" cy="971137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E994834-5DED-E34E-AC07-61295FF9DEAA}"/>
              </a:ext>
            </a:extLst>
          </p:cNvPr>
          <p:cNvCxnSpPr>
            <a:cxnSpLocks/>
          </p:cNvCxnSpPr>
          <p:nvPr/>
        </p:nvCxnSpPr>
        <p:spPr>
          <a:xfrm flipV="1">
            <a:off x="7513984" y="1791943"/>
            <a:ext cx="138319" cy="879244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CF43946-9AA5-4B48-A572-63D1D96A2EFC}"/>
              </a:ext>
            </a:extLst>
          </p:cNvPr>
          <p:cNvCxnSpPr>
            <a:cxnSpLocks/>
          </p:cNvCxnSpPr>
          <p:nvPr/>
        </p:nvCxnSpPr>
        <p:spPr>
          <a:xfrm>
            <a:off x="7600386" y="2671187"/>
            <a:ext cx="199254" cy="172458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56E1A7D-1800-104F-963B-C37E419C1D05}"/>
              </a:ext>
            </a:extLst>
          </p:cNvPr>
          <p:cNvCxnSpPr>
            <a:cxnSpLocks/>
          </p:cNvCxnSpPr>
          <p:nvPr/>
        </p:nvCxnSpPr>
        <p:spPr>
          <a:xfrm flipH="1">
            <a:off x="3747052" y="2641913"/>
            <a:ext cx="3631090" cy="121447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FA11B48-01AD-7D45-BEBD-EEBB7CF20DCB}"/>
              </a:ext>
            </a:extLst>
          </p:cNvPr>
          <p:cNvCxnSpPr>
            <a:cxnSpLocks/>
          </p:cNvCxnSpPr>
          <p:nvPr/>
        </p:nvCxnSpPr>
        <p:spPr>
          <a:xfrm flipH="1">
            <a:off x="2404317" y="2671187"/>
            <a:ext cx="5011933" cy="2894959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9641B34-B051-C84F-A1AE-AEBE648A1E33}"/>
              </a:ext>
            </a:extLst>
          </p:cNvPr>
          <p:cNvCxnSpPr>
            <a:cxnSpLocks/>
          </p:cNvCxnSpPr>
          <p:nvPr/>
        </p:nvCxnSpPr>
        <p:spPr>
          <a:xfrm flipH="1">
            <a:off x="2443376" y="2655647"/>
            <a:ext cx="4934766" cy="180611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8FE02FE-F9DA-5744-BD36-1A188B707A23}"/>
              </a:ext>
            </a:extLst>
          </p:cNvPr>
          <p:cNvCxnSpPr>
            <a:cxnSpLocks/>
          </p:cNvCxnSpPr>
          <p:nvPr/>
        </p:nvCxnSpPr>
        <p:spPr>
          <a:xfrm flipH="1">
            <a:off x="5715000" y="2655647"/>
            <a:ext cx="1597716" cy="22737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23DC021-913F-CD47-91C2-FF75451FA0F4}"/>
              </a:ext>
            </a:extLst>
          </p:cNvPr>
          <p:cNvCxnSpPr>
            <a:cxnSpLocks/>
          </p:cNvCxnSpPr>
          <p:nvPr/>
        </p:nvCxnSpPr>
        <p:spPr>
          <a:xfrm flipV="1">
            <a:off x="1353376" y="5371925"/>
            <a:ext cx="762006" cy="485568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E98B2BD-0066-584A-879C-B012BC3BFA50}"/>
              </a:ext>
            </a:extLst>
          </p:cNvPr>
          <p:cNvCxnSpPr>
            <a:cxnSpLocks/>
          </p:cNvCxnSpPr>
          <p:nvPr/>
        </p:nvCxnSpPr>
        <p:spPr>
          <a:xfrm flipV="1">
            <a:off x="1064441" y="5821218"/>
            <a:ext cx="288935" cy="9373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BE4C4A0-9336-8641-8D7D-ADA6FFD3D466}"/>
              </a:ext>
            </a:extLst>
          </p:cNvPr>
          <p:cNvCxnSpPr>
            <a:cxnSpLocks/>
          </p:cNvCxnSpPr>
          <p:nvPr/>
        </p:nvCxnSpPr>
        <p:spPr>
          <a:xfrm flipV="1">
            <a:off x="1086263" y="5880650"/>
            <a:ext cx="288656" cy="20873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3AC1C99-2067-544A-BC43-D644689F00EF}"/>
              </a:ext>
            </a:extLst>
          </p:cNvPr>
          <p:cNvSpPr/>
          <p:nvPr/>
        </p:nvSpPr>
        <p:spPr>
          <a:xfrm flipV="1">
            <a:off x="1374919" y="5761786"/>
            <a:ext cx="76200" cy="118864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381454B-69CC-AB45-8DC0-84017A8E7B9E}"/>
              </a:ext>
            </a:extLst>
          </p:cNvPr>
          <p:cNvCxnSpPr>
            <a:cxnSpLocks/>
            <a:stCxn id="90" idx="6"/>
          </p:cNvCxnSpPr>
          <p:nvPr/>
        </p:nvCxnSpPr>
        <p:spPr>
          <a:xfrm>
            <a:off x="1451119" y="5821218"/>
            <a:ext cx="3778456" cy="34767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5969F38-478C-A14D-A078-CB563DD4531F}"/>
              </a:ext>
            </a:extLst>
          </p:cNvPr>
          <p:cNvCxnSpPr>
            <a:cxnSpLocks/>
          </p:cNvCxnSpPr>
          <p:nvPr/>
        </p:nvCxnSpPr>
        <p:spPr>
          <a:xfrm flipH="1" flipV="1">
            <a:off x="2169264" y="4276351"/>
            <a:ext cx="3046200" cy="185896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E115E4C-7B97-5248-BC65-24514CAE7F98}"/>
              </a:ext>
            </a:extLst>
          </p:cNvPr>
          <p:cNvCxnSpPr>
            <a:cxnSpLocks/>
          </p:cNvCxnSpPr>
          <p:nvPr/>
        </p:nvCxnSpPr>
        <p:spPr>
          <a:xfrm flipV="1">
            <a:off x="1443758" y="3627784"/>
            <a:ext cx="2003137" cy="213400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0C8D2AD-839F-E941-8FC2-1AA616C8B3F5}"/>
              </a:ext>
            </a:extLst>
          </p:cNvPr>
          <p:cNvCxnSpPr>
            <a:cxnSpLocks/>
            <a:endCxn id="103" idx="2"/>
          </p:cNvCxnSpPr>
          <p:nvPr/>
        </p:nvCxnSpPr>
        <p:spPr>
          <a:xfrm>
            <a:off x="8196145" y="4345405"/>
            <a:ext cx="523776" cy="213546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E23FC181-E0B2-4D49-AE71-A6FEAB78757A}"/>
              </a:ext>
            </a:extLst>
          </p:cNvPr>
          <p:cNvSpPr/>
          <p:nvPr/>
        </p:nvSpPr>
        <p:spPr>
          <a:xfrm flipV="1">
            <a:off x="8719921" y="4499519"/>
            <a:ext cx="76200" cy="118864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1096F6-A164-DF43-9846-A493A116CB32}"/>
              </a:ext>
            </a:extLst>
          </p:cNvPr>
          <p:cNvCxnSpPr>
            <a:cxnSpLocks/>
          </p:cNvCxnSpPr>
          <p:nvPr/>
        </p:nvCxnSpPr>
        <p:spPr>
          <a:xfrm>
            <a:off x="8253201" y="4440527"/>
            <a:ext cx="466720" cy="155109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3949A2F-31FC-E54E-BBD7-FFA5F7388FB0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8229600" y="4544786"/>
            <a:ext cx="528421" cy="73597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109606A-544E-E84F-8845-1C300B434598}"/>
              </a:ext>
            </a:extLst>
          </p:cNvPr>
          <p:cNvCxnSpPr>
            <a:cxnSpLocks/>
          </p:cNvCxnSpPr>
          <p:nvPr/>
        </p:nvCxnSpPr>
        <p:spPr>
          <a:xfrm flipH="1">
            <a:off x="8080514" y="4640903"/>
            <a:ext cx="599667" cy="20344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8D92121-B473-FE48-96BE-7DF3F7E510DD}"/>
              </a:ext>
            </a:extLst>
          </p:cNvPr>
          <p:cNvCxnSpPr>
            <a:cxnSpLocks/>
          </p:cNvCxnSpPr>
          <p:nvPr/>
        </p:nvCxnSpPr>
        <p:spPr>
          <a:xfrm flipH="1" flipV="1">
            <a:off x="2693501" y="5476236"/>
            <a:ext cx="4660623" cy="600766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EEEB522-B1BE-B647-A122-E6E3EE5DE605}"/>
              </a:ext>
            </a:extLst>
          </p:cNvPr>
          <p:cNvCxnSpPr>
            <a:cxnSpLocks/>
          </p:cNvCxnSpPr>
          <p:nvPr/>
        </p:nvCxnSpPr>
        <p:spPr>
          <a:xfrm flipH="1" flipV="1">
            <a:off x="3876261" y="3760474"/>
            <a:ext cx="3471452" cy="2215695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B245E51-B242-A642-BD47-F0FBA012E704}"/>
              </a:ext>
            </a:extLst>
          </p:cNvPr>
          <p:cNvCxnSpPr>
            <a:cxnSpLocks/>
          </p:cNvCxnSpPr>
          <p:nvPr/>
        </p:nvCxnSpPr>
        <p:spPr>
          <a:xfrm flipH="1" flipV="1">
            <a:off x="2532830" y="4333050"/>
            <a:ext cx="4838695" cy="1683808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BCF4BE7-F1A4-AA41-B28A-61C8619162EF}"/>
              </a:ext>
            </a:extLst>
          </p:cNvPr>
          <p:cNvCxnSpPr>
            <a:cxnSpLocks/>
          </p:cNvCxnSpPr>
          <p:nvPr/>
        </p:nvCxnSpPr>
        <p:spPr>
          <a:xfrm flipV="1">
            <a:off x="5828022" y="4555567"/>
            <a:ext cx="1970882" cy="1613285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71DABB7-D184-2F41-9E0B-1D6CBBDE58C2}"/>
              </a:ext>
            </a:extLst>
          </p:cNvPr>
          <p:cNvCxnSpPr>
            <a:cxnSpLocks/>
            <a:stCxn id="153" idx="3"/>
          </p:cNvCxnSpPr>
          <p:nvPr/>
        </p:nvCxnSpPr>
        <p:spPr>
          <a:xfrm flipH="1" flipV="1">
            <a:off x="5522016" y="2883021"/>
            <a:ext cx="631524" cy="87522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83BA7D9-D030-764F-8C1F-E5DAD61832D6}"/>
              </a:ext>
            </a:extLst>
          </p:cNvPr>
          <p:cNvCxnSpPr>
            <a:cxnSpLocks/>
          </p:cNvCxnSpPr>
          <p:nvPr/>
        </p:nvCxnSpPr>
        <p:spPr>
          <a:xfrm flipH="1" flipV="1">
            <a:off x="5339797" y="2971800"/>
            <a:ext cx="2076453" cy="288569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AAAC3D5-4F05-784D-890D-7A19718B30EF}"/>
              </a:ext>
            </a:extLst>
          </p:cNvPr>
          <p:cNvCxnSpPr>
            <a:cxnSpLocks/>
          </p:cNvCxnSpPr>
          <p:nvPr/>
        </p:nvCxnSpPr>
        <p:spPr>
          <a:xfrm flipH="1">
            <a:off x="2404317" y="4666768"/>
            <a:ext cx="1929511" cy="59103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68D56B4D-70B6-B547-AC3D-36B8389AB458}"/>
              </a:ext>
            </a:extLst>
          </p:cNvPr>
          <p:cNvSpPr/>
          <p:nvPr/>
        </p:nvSpPr>
        <p:spPr>
          <a:xfrm flipV="1">
            <a:off x="6142381" y="3740836"/>
            <a:ext cx="76200" cy="118864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37762D4-A645-9C4E-996C-1EB471FF9D23}"/>
              </a:ext>
            </a:extLst>
          </p:cNvPr>
          <p:cNvCxnSpPr>
            <a:cxnSpLocks/>
            <a:endCxn id="153" idx="5"/>
          </p:cNvCxnSpPr>
          <p:nvPr/>
        </p:nvCxnSpPr>
        <p:spPr>
          <a:xfrm flipH="1" flipV="1">
            <a:off x="6207422" y="3758243"/>
            <a:ext cx="1391045" cy="563826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56779038-11F3-0741-BA67-5D14F79BA744}"/>
              </a:ext>
            </a:extLst>
          </p:cNvPr>
          <p:cNvCxnSpPr>
            <a:cxnSpLocks/>
          </p:cNvCxnSpPr>
          <p:nvPr/>
        </p:nvCxnSpPr>
        <p:spPr>
          <a:xfrm flipH="1" flipV="1">
            <a:off x="3609236" y="3551404"/>
            <a:ext cx="2513268" cy="226548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CAA1186-888F-DA43-BC51-E0B49B7230D4}"/>
              </a:ext>
            </a:extLst>
          </p:cNvPr>
          <p:cNvCxnSpPr>
            <a:cxnSpLocks/>
            <a:stCxn id="153" idx="2"/>
          </p:cNvCxnSpPr>
          <p:nvPr/>
        </p:nvCxnSpPr>
        <p:spPr>
          <a:xfrm flipH="1">
            <a:off x="2257483" y="3800268"/>
            <a:ext cx="3884898" cy="331149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0BD4727C-DC8B-614E-991C-7738E9542797}"/>
              </a:ext>
            </a:extLst>
          </p:cNvPr>
          <p:cNvCxnSpPr>
            <a:cxnSpLocks/>
          </p:cNvCxnSpPr>
          <p:nvPr/>
        </p:nvCxnSpPr>
        <p:spPr>
          <a:xfrm flipH="1" flipV="1">
            <a:off x="3538369" y="3695701"/>
            <a:ext cx="1697935" cy="2466095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387768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14855</TotalTime>
  <Words>8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 Unicode MS</vt:lpstr>
      <vt:lpstr>American Typewriter</vt:lpstr>
      <vt:lpstr>Gill Sans MT</vt:lpstr>
      <vt:lpstr>Times New Roman</vt:lpstr>
      <vt:lpstr>Verdana</vt:lpstr>
      <vt:lpstr>Wingdings</vt:lpstr>
      <vt:lpstr>Wingdings 2</vt:lpstr>
      <vt:lpstr>Solstice</vt:lpstr>
      <vt:lpstr>Computed (by Triggers) Attributes in sales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797</cp:revision>
  <dcterms:created xsi:type="dcterms:W3CDTF">2002-10-11T06:23:42Z</dcterms:created>
  <dcterms:modified xsi:type="dcterms:W3CDTF">2018-11-11T20:23:51Z</dcterms:modified>
</cp:coreProperties>
</file>