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  <p:sldId id="546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Updating `computed`/denormalized attributes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De/Post-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2641913"/>
            <a:ext cx="3631090" cy="121447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A11B48-01AD-7D45-BEBD-EEBB7CF20DCB}"/>
              </a:ext>
            </a:extLst>
          </p:cNvPr>
          <p:cNvCxnSpPr>
            <a:cxnSpLocks/>
          </p:cNvCxnSpPr>
          <p:nvPr/>
        </p:nvCxnSpPr>
        <p:spPr>
          <a:xfrm flipH="1">
            <a:off x="2404317" y="2671187"/>
            <a:ext cx="5011933" cy="289495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2655647"/>
            <a:ext cx="4934766" cy="180611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2655647"/>
            <a:ext cx="1597716" cy="2273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95701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8776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ro-RO" sz="2000" dirty="0">
                <a:latin typeface="Avenir Medium"/>
              </a:rPr>
              <a:t>06-02e_en_triggers__refusals__refused_products.sql</a:t>
            </a:r>
          </a:p>
          <a:p>
            <a:pPr lvl="1"/>
            <a:r>
              <a:rPr lang="ro-RO" sz="2000" dirty="0">
                <a:latin typeface="Avenir Medium"/>
              </a:rPr>
              <a:t>06_02f_en_cancellations.sql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table </a:t>
            </a:r>
            <a:r>
              <a:rPr lang="ro-RO" sz="2600" dirty="0" err="1">
                <a:latin typeface="Avenir Medium"/>
                <a:cs typeface="Avenir Medium"/>
              </a:rPr>
              <a:t>INVOICES’s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INSERT in table INVOICES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BEFORE ROW:</a:t>
            </a:r>
          </a:p>
          <a:p>
            <a:pPr lvl="2"/>
            <a:r>
              <a:rPr lang="ro-RO" sz="2200" dirty="0">
                <a:latin typeface="Avenir Medium"/>
                <a:cs typeface="Avenir Medium"/>
              </a:rPr>
              <a:t>set </a:t>
            </a:r>
            <a:r>
              <a:rPr lang="ro-RO" sz="2200" dirty="0" err="1">
                <a:latin typeface="Avenir Medium"/>
                <a:cs typeface="Avenir Medium"/>
              </a:rPr>
              <a:t>the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computed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atributes</a:t>
            </a:r>
            <a:r>
              <a:rPr lang="ro-RO" sz="2200" dirty="0">
                <a:latin typeface="Avenir Medium"/>
                <a:cs typeface="Avenir Medium"/>
              </a:rPr>
              <a:t> (</a:t>
            </a:r>
            <a:r>
              <a:rPr lang="ro-RO" sz="2200" dirty="0" err="1">
                <a:latin typeface="Avenir Medium"/>
                <a:cs typeface="Avenir Medium"/>
              </a:rPr>
              <a:t>invoice_vat</a:t>
            </a:r>
            <a:r>
              <a:rPr lang="ro-RO" sz="2200" dirty="0">
                <a:latin typeface="Avenir Medium"/>
                <a:cs typeface="Avenir Medium"/>
              </a:rPr>
              <a:t>, </a:t>
            </a:r>
            <a:r>
              <a:rPr lang="ro-RO" sz="2200" dirty="0" err="1">
                <a:latin typeface="Avenir Medium"/>
                <a:cs typeface="Avenir Medium"/>
              </a:rPr>
              <a:t>invoice_amount</a:t>
            </a:r>
            <a:r>
              <a:rPr lang="ro-RO" sz="2200" dirty="0">
                <a:latin typeface="Avenir Medium"/>
                <a:cs typeface="Avenir Medium"/>
              </a:rPr>
              <a:t>, ...) on 0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AFTER ROW</a:t>
            </a: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check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if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exists</a:t>
            </a:r>
            <a:r>
              <a:rPr lang="ro-RO" sz="2200" dirty="0">
                <a:latin typeface="Avenir Medium"/>
                <a:cs typeface="Avenir Medium"/>
              </a:rPr>
              <a:t> a record in table MONTHS for </a:t>
            </a:r>
            <a:r>
              <a:rPr lang="ro-RO" sz="2200" dirty="0" err="1">
                <a:latin typeface="Avenir Medium"/>
                <a:cs typeface="Avenir Medium"/>
              </a:rPr>
              <a:t>current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invoice’s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month</a:t>
            </a:r>
            <a:endParaRPr lang="ro-RO" sz="2200" dirty="0">
              <a:latin typeface="Avenir Medium"/>
              <a:cs typeface="Avenir Medium"/>
            </a:endParaRP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check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if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exists</a:t>
            </a:r>
            <a:r>
              <a:rPr lang="ro-RO" sz="2200" dirty="0">
                <a:latin typeface="Avenir Medium"/>
                <a:cs typeface="Avenir Medium"/>
              </a:rPr>
              <a:t> a record in table CUSTOMER_MONTHLY_STATS for </a:t>
            </a:r>
            <a:r>
              <a:rPr lang="ro-RO" sz="2200" dirty="0" err="1">
                <a:latin typeface="Avenir Medium"/>
                <a:cs typeface="Avenir Medium"/>
              </a:rPr>
              <a:t>current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invoice’s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month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and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customer</a:t>
            </a:r>
            <a:endParaRPr lang="ro-RO" sz="2200" dirty="0">
              <a:latin typeface="Avenir Medium"/>
              <a:cs typeface="Avenir Medium"/>
            </a:endParaRP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first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example</a:t>
            </a:r>
            <a:r>
              <a:rPr lang="ro-RO" sz="2200" dirty="0">
                <a:latin typeface="Avenir Medium"/>
                <a:cs typeface="Avenir Medium"/>
              </a:rPr>
              <a:t> of `</a:t>
            </a:r>
            <a:r>
              <a:rPr lang="ro-RO" sz="2200" dirty="0" err="1">
                <a:latin typeface="Avenir Medium"/>
                <a:cs typeface="Avenir Medium"/>
              </a:rPr>
              <a:t>mutating</a:t>
            </a:r>
            <a:r>
              <a:rPr lang="ro-RO" sz="2200" dirty="0">
                <a:latin typeface="Avenir Medium"/>
                <a:cs typeface="Avenir Medium"/>
              </a:rPr>
              <a:t> table` </a:t>
            </a:r>
            <a:r>
              <a:rPr lang="ro-RO" sz="2200" dirty="0" err="1">
                <a:latin typeface="Avenir Medium"/>
                <a:cs typeface="Avenir Medium"/>
              </a:rPr>
              <a:t>error</a:t>
            </a:r>
            <a:endParaRPr lang="ro-RO" sz="2200" dirty="0">
              <a:latin typeface="Avenir Medium"/>
              <a:cs typeface="Avenir Medium"/>
            </a:endParaRPr>
          </a:p>
          <a:p>
            <a:pPr lvl="1"/>
            <a:r>
              <a:rPr lang="ro-RO" dirty="0" err="1">
                <a:latin typeface="Avenir Medium"/>
                <a:cs typeface="Avenir Medium"/>
              </a:rPr>
              <a:t>Triggers</a:t>
            </a:r>
            <a:r>
              <a:rPr lang="ro-RO" dirty="0">
                <a:latin typeface="Avenir Medium"/>
                <a:cs typeface="Avenir Medium"/>
              </a:rPr>
              <a:t> for UPDATE in table INVOICES</a:t>
            </a: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propagating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table’s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updates</a:t>
            </a:r>
            <a:r>
              <a:rPr lang="ro-RO" sz="2200" dirty="0">
                <a:latin typeface="Avenir Medium"/>
                <a:cs typeface="Avenir Medium"/>
              </a:rPr>
              <a:t> in </a:t>
            </a:r>
            <a:r>
              <a:rPr lang="ro-RO" sz="2200" dirty="0" err="1">
                <a:latin typeface="Avenir Medium"/>
                <a:cs typeface="Avenir Medium"/>
              </a:rPr>
              <a:t>all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computed</a:t>
            </a:r>
            <a:r>
              <a:rPr lang="ro-RO" sz="2200" dirty="0">
                <a:latin typeface="Avenir Medium"/>
                <a:cs typeface="Avenir Medium"/>
              </a:rPr>
              <a:t>/</a:t>
            </a:r>
            <a:r>
              <a:rPr lang="ro-RO" sz="2200" dirty="0" err="1">
                <a:latin typeface="Avenir Medium"/>
                <a:cs typeface="Avenir Medium"/>
              </a:rPr>
              <a:t>denormalized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tables</a:t>
            </a:r>
            <a:r>
              <a:rPr lang="ro-RO" sz="2200" dirty="0">
                <a:latin typeface="Avenir Medium"/>
                <a:cs typeface="Avenir Medium"/>
              </a:rPr>
              <a:t>/</a:t>
            </a:r>
            <a:r>
              <a:rPr lang="ro-RO" sz="2200" dirty="0" err="1">
                <a:latin typeface="Avenir Medium"/>
                <a:cs typeface="Avenir Medium"/>
              </a:rPr>
              <a:t>attributes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that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depend</a:t>
            </a:r>
            <a:r>
              <a:rPr lang="ro-RO" sz="2200" dirty="0">
                <a:latin typeface="Avenir Medium"/>
                <a:cs typeface="Avenir Medium"/>
              </a:rPr>
              <a:t> on it</a:t>
            </a:r>
          </a:p>
          <a:p>
            <a:pPr lvl="2"/>
            <a:endParaRPr lang="ro-RO" sz="2200" dirty="0">
              <a:latin typeface="Avenir Medium"/>
              <a:cs typeface="Avenir Medium"/>
            </a:endParaRPr>
          </a:p>
          <a:p>
            <a:pPr lvl="2"/>
            <a:endParaRPr lang="ro-RO" sz="2200" dirty="0">
              <a:latin typeface="Avenir Medium"/>
              <a:cs typeface="Avenir Medium"/>
            </a:endParaRPr>
          </a:p>
          <a:p>
            <a:pPr lvl="2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7099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14876</TotalTime>
  <Words>352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 Unicode MS</vt:lpstr>
      <vt:lpstr>Batang</vt:lpstr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De/Post-Normalized Attributes in sales</vt:lpstr>
      <vt:lpstr>Computed (by Triggers) Attributes in sales</vt:lpstr>
      <vt:lpstr>Scripts on GitHub</vt:lpstr>
      <vt:lpstr>Script 06-02a_en_triggers_invoices.sql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796</cp:revision>
  <dcterms:created xsi:type="dcterms:W3CDTF">2002-10-11T06:23:42Z</dcterms:created>
  <dcterms:modified xsi:type="dcterms:W3CDTF">2018-11-12T18:57:47Z</dcterms:modified>
</cp:coreProperties>
</file>