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55" r:id="rId4"/>
    <p:sldId id="545" r:id="rId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4" d="100"/>
          <a:sy n="124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20308"/>
            <a:ext cx="8229600" cy="19016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III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Keeping track of important operations.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Protecting `computed`/denormalized attributes from de-synchronization</a:t>
            </a:r>
          </a:p>
          <a:p>
            <a:pPr algn="ctr"/>
            <a:endParaRPr lang="en-US" sz="4400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</a:t>
            </a:r>
            <a:r>
              <a:rPr lang="en-US" sz="4400" b="1">
                <a:latin typeface="Gabriola" pitchFamily="82" charset="0"/>
                <a:cs typeface="Vani" pitchFamily="34" charset="0"/>
              </a:rPr>
              <a:t>Co. 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Synchonizing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`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products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`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and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`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former_vat_percents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`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tables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-13400" y="2782932"/>
            <a:ext cx="1410121" cy="275370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71"/>
            <a:ext cx="9144000" cy="8609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Protecting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Keeping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sync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the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Computed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/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" y="923932"/>
            <a:ext cx="9144000" cy="5944007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7652C-F49B-EB47-96B5-C71ED5BE0546}"/>
              </a:ext>
            </a:extLst>
          </p:cNvPr>
          <p:cNvSpPr/>
          <p:nvPr/>
        </p:nvSpPr>
        <p:spPr>
          <a:xfrm>
            <a:off x="4708664" y="4876800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3546D-D3CB-2F4E-A15C-86B19765BD19}"/>
              </a:ext>
            </a:extLst>
          </p:cNvPr>
          <p:cNvSpPr/>
          <p:nvPr/>
        </p:nvSpPr>
        <p:spPr>
          <a:xfrm flipV="1">
            <a:off x="4343400" y="4605535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0E2AA-72EB-C944-AAA7-C860FDFB6D8C}"/>
              </a:ext>
            </a:extLst>
          </p:cNvPr>
          <p:cNvCxnSpPr>
            <a:cxnSpLocks/>
          </p:cNvCxnSpPr>
          <p:nvPr/>
        </p:nvCxnSpPr>
        <p:spPr>
          <a:xfrm flipV="1">
            <a:off x="1086263" y="4664967"/>
            <a:ext cx="3245949" cy="35875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84965-A820-4C4B-A1FA-E5EBA50BEA73}"/>
              </a:ext>
            </a:extLst>
          </p:cNvPr>
          <p:cNvCxnSpPr>
            <a:cxnSpLocks/>
          </p:cNvCxnSpPr>
          <p:nvPr/>
        </p:nvCxnSpPr>
        <p:spPr>
          <a:xfrm flipV="1">
            <a:off x="6791330" y="4216087"/>
            <a:ext cx="722653" cy="3806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4018B-0FC3-EA45-969E-2980C7AEABB1}"/>
              </a:ext>
            </a:extLst>
          </p:cNvPr>
          <p:cNvCxnSpPr>
            <a:cxnSpLocks/>
          </p:cNvCxnSpPr>
          <p:nvPr/>
        </p:nvCxnSpPr>
        <p:spPr>
          <a:xfrm flipH="1">
            <a:off x="4420849" y="4655028"/>
            <a:ext cx="47325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7E205FB-24F4-1A47-88B0-DB86BDCA6198}"/>
              </a:ext>
            </a:extLst>
          </p:cNvPr>
          <p:cNvSpPr/>
          <p:nvPr/>
        </p:nvSpPr>
        <p:spPr>
          <a:xfrm>
            <a:off x="4800600" y="4465277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376EC-0147-EC41-9A58-3B5EE08DF5A4}"/>
              </a:ext>
            </a:extLst>
          </p:cNvPr>
          <p:cNvCxnSpPr>
            <a:cxnSpLocks/>
          </p:cNvCxnSpPr>
          <p:nvPr/>
        </p:nvCxnSpPr>
        <p:spPr>
          <a:xfrm flipH="1" flipV="1">
            <a:off x="4423279" y="4676707"/>
            <a:ext cx="470825" cy="6846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4A1D6-D1DD-8B4E-AB6D-51607127A6FE}"/>
              </a:ext>
            </a:extLst>
          </p:cNvPr>
          <p:cNvCxnSpPr>
            <a:cxnSpLocks/>
          </p:cNvCxnSpPr>
          <p:nvPr/>
        </p:nvCxnSpPr>
        <p:spPr>
          <a:xfrm>
            <a:off x="4426961" y="4720433"/>
            <a:ext cx="467143" cy="23256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C233AC2-47FB-5E4E-A658-50CFBB62B1DD}"/>
              </a:ext>
            </a:extLst>
          </p:cNvPr>
          <p:cNvSpPr/>
          <p:nvPr/>
        </p:nvSpPr>
        <p:spPr>
          <a:xfrm flipV="1">
            <a:off x="6705600" y="41947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8A061B-81C5-0245-BC1C-DDA384A8A53C}"/>
              </a:ext>
            </a:extLst>
          </p:cNvPr>
          <p:cNvCxnSpPr>
            <a:cxnSpLocks/>
          </p:cNvCxnSpPr>
          <p:nvPr/>
        </p:nvCxnSpPr>
        <p:spPr>
          <a:xfrm flipV="1">
            <a:off x="5339797" y="4267200"/>
            <a:ext cx="1355039" cy="656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6E300-0725-8C4F-88DE-0EA974928CA1}"/>
              </a:ext>
            </a:extLst>
          </p:cNvPr>
          <p:cNvCxnSpPr>
            <a:cxnSpLocks/>
          </p:cNvCxnSpPr>
          <p:nvPr/>
        </p:nvCxnSpPr>
        <p:spPr>
          <a:xfrm flipV="1">
            <a:off x="5256551" y="4247322"/>
            <a:ext cx="1449049" cy="5177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F505D6-31BC-684C-9F21-FB858483F88E}"/>
              </a:ext>
            </a:extLst>
          </p:cNvPr>
          <p:cNvCxnSpPr>
            <a:cxnSpLocks/>
          </p:cNvCxnSpPr>
          <p:nvPr/>
        </p:nvCxnSpPr>
        <p:spPr>
          <a:xfrm flipV="1">
            <a:off x="5229575" y="4254151"/>
            <a:ext cx="1465261" cy="41081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995B66-D63C-814B-AC9D-28EE27944DB3}"/>
              </a:ext>
            </a:extLst>
          </p:cNvPr>
          <p:cNvCxnSpPr>
            <a:cxnSpLocks/>
          </p:cNvCxnSpPr>
          <p:nvPr/>
        </p:nvCxnSpPr>
        <p:spPr>
          <a:xfrm>
            <a:off x="6807692" y="4276351"/>
            <a:ext cx="706291" cy="5669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2657D9-D59A-A84B-9CDD-6FC292C13016}"/>
              </a:ext>
            </a:extLst>
          </p:cNvPr>
          <p:cNvCxnSpPr>
            <a:cxnSpLocks/>
          </p:cNvCxnSpPr>
          <p:nvPr/>
        </p:nvCxnSpPr>
        <p:spPr>
          <a:xfrm flipV="1">
            <a:off x="6423997" y="4644198"/>
            <a:ext cx="1089986" cy="3816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54BB86-5DB2-9240-8274-2846834D3CED}"/>
              </a:ext>
            </a:extLst>
          </p:cNvPr>
          <p:cNvCxnSpPr>
            <a:cxnSpLocks/>
          </p:cNvCxnSpPr>
          <p:nvPr/>
        </p:nvCxnSpPr>
        <p:spPr>
          <a:xfrm flipV="1">
            <a:off x="7513983" y="4886356"/>
            <a:ext cx="276641" cy="97113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994834-5DED-E34E-AC07-61295FF9DEAA}"/>
              </a:ext>
            </a:extLst>
          </p:cNvPr>
          <p:cNvCxnSpPr>
            <a:cxnSpLocks/>
          </p:cNvCxnSpPr>
          <p:nvPr/>
        </p:nvCxnSpPr>
        <p:spPr>
          <a:xfrm flipV="1">
            <a:off x="7513984" y="1791943"/>
            <a:ext cx="138319" cy="87924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F43946-9AA5-4B48-A572-63D1D96A2EFC}"/>
              </a:ext>
            </a:extLst>
          </p:cNvPr>
          <p:cNvCxnSpPr>
            <a:cxnSpLocks/>
          </p:cNvCxnSpPr>
          <p:nvPr/>
        </p:nvCxnSpPr>
        <p:spPr>
          <a:xfrm>
            <a:off x="7600386" y="2671187"/>
            <a:ext cx="199254" cy="172458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6E1A7D-1800-104F-963B-C37E419C1D05}"/>
              </a:ext>
            </a:extLst>
          </p:cNvPr>
          <p:cNvCxnSpPr>
            <a:cxnSpLocks/>
          </p:cNvCxnSpPr>
          <p:nvPr/>
        </p:nvCxnSpPr>
        <p:spPr>
          <a:xfrm flipH="1">
            <a:off x="3747052" y="1697510"/>
            <a:ext cx="3669198" cy="2158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641B34-B051-C84F-A1AE-AEBE648A1E33}"/>
              </a:ext>
            </a:extLst>
          </p:cNvPr>
          <p:cNvCxnSpPr>
            <a:cxnSpLocks/>
          </p:cNvCxnSpPr>
          <p:nvPr/>
        </p:nvCxnSpPr>
        <p:spPr>
          <a:xfrm flipH="1">
            <a:off x="2443376" y="1697510"/>
            <a:ext cx="4928149" cy="276424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FE02FE-F9DA-5744-BD36-1A188B707A23}"/>
              </a:ext>
            </a:extLst>
          </p:cNvPr>
          <p:cNvCxnSpPr>
            <a:cxnSpLocks/>
          </p:cNvCxnSpPr>
          <p:nvPr/>
        </p:nvCxnSpPr>
        <p:spPr>
          <a:xfrm flipH="1">
            <a:off x="5715000" y="1697510"/>
            <a:ext cx="1798983" cy="11855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3DC021-913F-CD47-91C2-FF75451FA0F4}"/>
              </a:ext>
            </a:extLst>
          </p:cNvPr>
          <p:cNvCxnSpPr>
            <a:cxnSpLocks/>
          </p:cNvCxnSpPr>
          <p:nvPr/>
        </p:nvCxnSpPr>
        <p:spPr>
          <a:xfrm flipV="1">
            <a:off x="1353376" y="5371925"/>
            <a:ext cx="762006" cy="48556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98B2BD-0066-584A-879C-B012BC3BFA50}"/>
              </a:ext>
            </a:extLst>
          </p:cNvPr>
          <p:cNvCxnSpPr>
            <a:cxnSpLocks/>
          </p:cNvCxnSpPr>
          <p:nvPr/>
        </p:nvCxnSpPr>
        <p:spPr>
          <a:xfrm flipV="1">
            <a:off x="1064441" y="5821218"/>
            <a:ext cx="288935" cy="93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E4C4A0-9336-8641-8D7D-ADA6FFD3D466}"/>
              </a:ext>
            </a:extLst>
          </p:cNvPr>
          <p:cNvCxnSpPr>
            <a:cxnSpLocks/>
          </p:cNvCxnSpPr>
          <p:nvPr/>
        </p:nvCxnSpPr>
        <p:spPr>
          <a:xfrm flipV="1">
            <a:off x="1086263" y="5880650"/>
            <a:ext cx="288656" cy="208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3AC1C99-2067-544A-BC43-D644689F00EF}"/>
              </a:ext>
            </a:extLst>
          </p:cNvPr>
          <p:cNvSpPr/>
          <p:nvPr/>
        </p:nvSpPr>
        <p:spPr>
          <a:xfrm flipV="1">
            <a:off x="1374919" y="576178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81454B-69CC-AB45-8DC0-84017A8E7B9E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1451119" y="5821218"/>
            <a:ext cx="3778456" cy="3476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9F38-478C-A14D-A078-CB563DD4531F}"/>
              </a:ext>
            </a:extLst>
          </p:cNvPr>
          <p:cNvCxnSpPr>
            <a:cxnSpLocks/>
          </p:cNvCxnSpPr>
          <p:nvPr/>
        </p:nvCxnSpPr>
        <p:spPr>
          <a:xfrm flipH="1" flipV="1">
            <a:off x="2169264" y="4276351"/>
            <a:ext cx="3046200" cy="185896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115E4C-7B97-5248-BC65-24514CAE7F98}"/>
              </a:ext>
            </a:extLst>
          </p:cNvPr>
          <p:cNvCxnSpPr>
            <a:cxnSpLocks/>
          </p:cNvCxnSpPr>
          <p:nvPr/>
        </p:nvCxnSpPr>
        <p:spPr>
          <a:xfrm flipV="1">
            <a:off x="1443758" y="3627784"/>
            <a:ext cx="2003137" cy="213400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C8D2AD-839F-E941-8FC2-1AA616C8B3F5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196145" y="4345405"/>
            <a:ext cx="523776" cy="21354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23FC181-E0B2-4D49-AE71-A6FEAB78757A}"/>
              </a:ext>
            </a:extLst>
          </p:cNvPr>
          <p:cNvSpPr/>
          <p:nvPr/>
        </p:nvSpPr>
        <p:spPr>
          <a:xfrm flipV="1">
            <a:off x="8719921" y="44995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1096F6-A164-DF43-9846-A493A116CB32}"/>
              </a:ext>
            </a:extLst>
          </p:cNvPr>
          <p:cNvCxnSpPr>
            <a:cxnSpLocks/>
          </p:cNvCxnSpPr>
          <p:nvPr/>
        </p:nvCxnSpPr>
        <p:spPr>
          <a:xfrm>
            <a:off x="8253201" y="4440527"/>
            <a:ext cx="466720" cy="1551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949A2F-31FC-E54E-BBD7-FFA5F7388FB0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229600" y="4544786"/>
            <a:ext cx="528421" cy="7359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09606A-544E-E84F-8845-1C300B434598}"/>
              </a:ext>
            </a:extLst>
          </p:cNvPr>
          <p:cNvCxnSpPr>
            <a:cxnSpLocks/>
          </p:cNvCxnSpPr>
          <p:nvPr/>
        </p:nvCxnSpPr>
        <p:spPr>
          <a:xfrm flipH="1">
            <a:off x="8080514" y="4640903"/>
            <a:ext cx="599667" cy="20344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D92121-B473-FE48-96BE-7DF3F7E510DD}"/>
              </a:ext>
            </a:extLst>
          </p:cNvPr>
          <p:cNvCxnSpPr>
            <a:cxnSpLocks/>
          </p:cNvCxnSpPr>
          <p:nvPr/>
        </p:nvCxnSpPr>
        <p:spPr>
          <a:xfrm flipH="1" flipV="1">
            <a:off x="2693501" y="5476236"/>
            <a:ext cx="4660623" cy="60076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EEB522-B1BE-B647-A122-E6E3EE5DE605}"/>
              </a:ext>
            </a:extLst>
          </p:cNvPr>
          <p:cNvCxnSpPr>
            <a:cxnSpLocks/>
          </p:cNvCxnSpPr>
          <p:nvPr/>
        </p:nvCxnSpPr>
        <p:spPr>
          <a:xfrm flipH="1" flipV="1">
            <a:off x="3876261" y="3760474"/>
            <a:ext cx="3471452" cy="22156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B245E51-B242-A642-BD47-F0FBA012E704}"/>
              </a:ext>
            </a:extLst>
          </p:cNvPr>
          <p:cNvCxnSpPr>
            <a:cxnSpLocks/>
          </p:cNvCxnSpPr>
          <p:nvPr/>
        </p:nvCxnSpPr>
        <p:spPr>
          <a:xfrm flipH="1" flipV="1">
            <a:off x="2532830" y="4333050"/>
            <a:ext cx="4838695" cy="168380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CF4BE7-F1A4-AA41-B28A-61C8619162EF}"/>
              </a:ext>
            </a:extLst>
          </p:cNvPr>
          <p:cNvCxnSpPr>
            <a:cxnSpLocks/>
          </p:cNvCxnSpPr>
          <p:nvPr/>
        </p:nvCxnSpPr>
        <p:spPr>
          <a:xfrm flipV="1">
            <a:off x="5828022" y="4555567"/>
            <a:ext cx="1970882" cy="161328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1DABB7-D184-2F41-9E0B-1D6CBBDE58C2}"/>
              </a:ext>
            </a:extLst>
          </p:cNvPr>
          <p:cNvCxnSpPr>
            <a:cxnSpLocks/>
            <a:stCxn id="153" idx="3"/>
          </p:cNvCxnSpPr>
          <p:nvPr/>
        </p:nvCxnSpPr>
        <p:spPr>
          <a:xfrm flipH="1" flipV="1">
            <a:off x="5522016" y="2883021"/>
            <a:ext cx="631524" cy="87522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83BA7D9-D030-764F-8C1F-E5DAD61832D6}"/>
              </a:ext>
            </a:extLst>
          </p:cNvPr>
          <p:cNvCxnSpPr>
            <a:cxnSpLocks/>
          </p:cNvCxnSpPr>
          <p:nvPr/>
        </p:nvCxnSpPr>
        <p:spPr>
          <a:xfrm flipH="1" flipV="1">
            <a:off x="5339797" y="2971800"/>
            <a:ext cx="2076453" cy="28856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AAAC3D5-4F05-784D-890D-7A19718B30EF}"/>
              </a:ext>
            </a:extLst>
          </p:cNvPr>
          <p:cNvCxnSpPr>
            <a:cxnSpLocks/>
          </p:cNvCxnSpPr>
          <p:nvPr/>
        </p:nvCxnSpPr>
        <p:spPr>
          <a:xfrm flipH="1">
            <a:off x="2404317" y="4666768"/>
            <a:ext cx="1929511" cy="5910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68D56B4D-70B6-B547-AC3D-36B8389AB458}"/>
              </a:ext>
            </a:extLst>
          </p:cNvPr>
          <p:cNvSpPr/>
          <p:nvPr/>
        </p:nvSpPr>
        <p:spPr>
          <a:xfrm flipV="1">
            <a:off x="6142381" y="374083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37762D4-A645-9C4E-996C-1EB471FF9D23}"/>
              </a:ext>
            </a:extLst>
          </p:cNvPr>
          <p:cNvCxnSpPr>
            <a:cxnSpLocks/>
            <a:endCxn id="153" idx="5"/>
          </p:cNvCxnSpPr>
          <p:nvPr/>
        </p:nvCxnSpPr>
        <p:spPr>
          <a:xfrm flipH="1" flipV="1">
            <a:off x="6207422" y="3758243"/>
            <a:ext cx="1391045" cy="56382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6779038-11F3-0741-BA67-5D14F79BA744}"/>
              </a:ext>
            </a:extLst>
          </p:cNvPr>
          <p:cNvCxnSpPr>
            <a:cxnSpLocks/>
          </p:cNvCxnSpPr>
          <p:nvPr/>
        </p:nvCxnSpPr>
        <p:spPr>
          <a:xfrm flipH="1" flipV="1">
            <a:off x="3609236" y="3551404"/>
            <a:ext cx="2513268" cy="22654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AA1186-888F-DA43-BC51-E0B49B7230D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2257483" y="3800268"/>
            <a:ext cx="3884898" cy="33114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BD4727C-DC8B-614E-991C-7738E9542797}"/>
              </a:ext>
            </a:extLst>
          </p:cNvPr>
          <p:cNvCxnSpPr>
            <a:cxnSpLocks/>
          </p:cNvCxnSpPr>
          <p:nvPr/>
        </p:nvCxnSpPr>
        <p:spPr>
          <a:xfrm flipH="1" flipV="1">
            <a:off x="3538369" y="3685762"/>
            <a:ext cx="1697935" cy="24660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7E3413-3328-924B-B473-1F3C3667CE8A}"/>
              </a:ext>
            </a:extLst>
          </p:cNvPr>
          <p:cNvCxnSpPr>
            <a:cxnSpLocks/>
          </p:cNvCxnSpPr>
          <p:nvPr/>
        </p:nvCxnSpPr>
        <p:spPr>
          <a:xfrm flipH="1" flipV="1">
            <a:off x="5215464" y="2971800"/>
            <a:ext cx="499536" cy="316351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6830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latin typeface="Avenir Medium"/>
                <a:cs typeface="Avenir Medium"/>
              </a:rPr>
              <a:t>06_Triggers/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06-03a_en_logs_and_triggers.sql</a:t>
            </a:r>
          </a:p>
          <a:p>
            <a:pPr lvl="1"/>
            <a:r>
              <a:rPr lang="ro-RO" sz="2000" dirty="0">
                <a:latin typeface="Avenir Medium"/>
              </a:rPr>
              <a:t>06-03b_en_general_log.sql</a:t>
            </a:r>
          </a:p>
          <a:p>
            <a:pPr lvl="1"/>
            <a:r>
              <a:rPr lang="en" sz="2000" dirty="0">
                <a:latin typeface="Avenir Medium"/>
              </a:rPr>
              <a:t>06-03c_en_protecting_denormalized_attributes.sql</a:t>
            </a:r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16282</TotalTime>
  <Words>256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Synchonizing `products` and `former_vat_percents` tables</vt:lpstr>
      <vt:lpstr>Protecting (Keeping in sync) the Computed/Denormalized Attributes</vt:lpstr>
      <vt:lpstr>Scripts on GitHub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826</cp:revision>
  <dcterms:created xsi:type="dcterms:W3CDTF">2002-10-11T06:23:42Z</dcterms:created>
  <dcterms:modified xsi:type="dcterms:W3CDTF">2021-12-12T08:44:34Z</dcterms:modified>
</cp:coreProperties>
</file>