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20308"/>
            <a:ext cx="8229600" cy="19016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Keeping track of important operations.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Protecting `computed`/denormalized attributes from de-synchronization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Synchonizing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products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and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former_vat_percents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tables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-13400" y="2782932"/>
            <a:ext cx="1410121" cy="275370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endParaRPr lang="ro-RO" sz="2000" dirty="0">
              <a:latin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16273</TotalTime>
  <Words>213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Synchonizing `products` and `former_vat_percents` tables</vt:lpstr>
      <vt:lpstr>Scripts on GitHub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822</cp:revision>
  <dcterms:created xsi:type="dcterms:W3CDTF">2002-10-11T06:23:42Z</dcterms:created>
  <dcterms:modified xsi:type="dcterms:W3CDTF">2018-12-20T08:48:45Z</dcterms:modified>
</cp:coreProperties>
</file>