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552" r:id="rId3"/>
    <p:sldId id="545" r:id="rId4"/>
    <p:sldId id="553" r:id="rId5"/>
    <p:sldId id="554" r:id="rId6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9728" autoAdjust="0"/>
  </p:normalViewPr>
  <p:slideViewPr>
    <p:cSldViewPr snapToGrid="0">
      <p:cViewPr varScale="1">
        <p:scale>
          <a:sx n="127" d="100"/>
          <a:sy n="127" d="100"/>
        </p:scale>
        <p:origin x="1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base-Logic-in-Business-Applications/tree/master/07_Business%20Rules%20with%20PL%20SQ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592096"/>
            <a:ext cx="8229600" cy="15298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Business Rules in PL/SQL (2)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172200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b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DB Schema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" y="913993"/>
            <a:ext cx="9144000" cy="594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81814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Scripts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on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GitHub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 fontScale="85000" lnSpcReduction="20000"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en" sz="2400" b="1" dirty="0">
                <a:latin typeface="Avenir Medium"/>
                <a:cs typeface="Avenir Medium"/>
              </a:rPr>
              <a:t>07_Business Rules with PL SQL</a:t>
            </a:r>
            <a:r>
              <a:rPr lang="ro-RO" sz="2400" b="1" dirty="0">
                <a:latin typeface="Avenir Medium"/>
                <a:cs typeface="Avenir Medium"/>
              </a:rPr>
              <a:t>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https://github.com/marinfotache/Database-Logic-in-Business-Applications/tree/master/07_Business%20Rules%20with%20PL%20SQL</a:t>
            </a:r>
            <a:endParaRPr lang="ro-RO" sz="24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Prerequisites</a:t>
            </a:r>
            <a:r>
              <a:rPr lang="ro-RO" sz="2400" dirty="0">
                <a:latin typeface="Avenir Medium"/>
                <a:cs typeface="Avenir Medium"/>
              </a:rPr>
              <a:t> (for </a:t>
            </a:r>
            <a:r>
              <a:rPr lang="ro-RO" sz="2400" dirty="0" err="1">
                <a:latin typeface="Avenir Medium"/>
                <a:cs typeface="Avenir Medium"/>
              </a:rPr>
              <a:t>setting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up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database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point</a:t>
            </a:r>
            <a:r>
              <a:rPr lang="ro-RO" sz="24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06-00-2_fixed_DDL_script_sales_2015.sql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06-00-3_add_constraints_sales_2015.sql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06-01a_en_sequences.sql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06-01b_en_data_cleaning__surrogate_keys.sql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06-01c_en_cascade_updates.sql</a:t>
            </a:r>
          </a:p>
          <a:p>
            <a:pPr lvl="1"/>
            <a:r>
              <a:rPr lang="ro-RO" sz="2000" dirty="0">
                <a:latin typeface="Avenir Medium"/>
              </a:rPr>
              <a:t>06-02a_en_triggers_invoices.sql</a:t>
            </a:r>
          </a:p>
          <a:p>
            <a:pPr lvl="1"/>
            <a:r>
              <a:rPr lang="ro-RO" sz="2000" dirty="0">
                <a:latin typeface="Avenir Medium"/>
              </a:rPr>
              <a:t>06-02b_en_triggers__invoice_details.sql</a:t>
            </a:r>
          </a:p>
          <a:p>
            <a:pPr lvl="1"/>
            <a:r>
              <a:rPr lang="ro-RO" sz="2000" dirty="0">
                <a:latin typeface="Avenir Medium"/>
              </a:rPr>
              <a:t>06-02c_en_triggers__receipts__receipts_details.sql</a:t>
            </a:r>
          </a:p>
          <a:p>
            <a:pPr lvl="1"/>
            <a:r>
              <a:rPr lang="ro-RO" sz="2000" dirty="0">
                <a:latin typeface="Avenir Medium"/>
              </a:rPr>
              <a:t>06-02d_en_proc_auto_ins__receipts.sql</a:t>
            </a:r>
          </a:p>
          <a:p>
            <a:pPr lvl="1"/>
            <a:r>
              <a:rPr lang="en" sz="2000" dirty="0">
                <a:latin typeface="Avenir Medium"/>
              </a:rPr>
              <a:t>06-03a_en_logs_and_triggers.sql</a:t>
            </a:r>
          </a:p>
          <a:p>
            <a:pPr lvl="1"/>
            <a:r>
              <a:rPr lang="ro-RO" sz="2000" dirty="0">
                <a:latin typeface="Avenir Medium"/>
              </a:rPr>
              <a:t>06-03b_en_general_log.sql</a:t>
            </a:r>
          </a:p>
          <a:p>
            <a:pPr lvl="1"/>
            <a:r>
              <a:rPr lang="en" sz="2000" dirty="0">
                <a:latin typeface="Avenir Medium"/>
              </a:rPr>
              <a:t>06-03c_en_protecting_denormalized_attributes.sql</a:t>
            </a:r>
          </a:p>
          <a:p>
            <a:pPr lvl="1"/>
            <a:r>
              <a:rPr lang="en" sz="2000" dirty="0">
                <a:latin typeface="Avenir Medium"/>
              </a:rPr>
              <a:t>07-01a_BusinessRules1__basic_BR.sql</a:t>
            </a:r>
          </a:p>
          <a:p>
            <a:pPr lvl="1"/>
            <a:r>
              <a:rPr lang="en" sz="2000" dirty="0">
                <a:latin typeface="Avenir Medium"/>
              </a:rPr>
              <a:t>07-01b_BusinessRules2__invoice_locking.sql</a:t>
            </a:r>
          </a:p>
          <a:p>
            <a:pPr lvl="1"/>
            <a:r>
              <a:rPr lang="en" sz="2000" dirty="0">
                <a:latin typeface="Avenir Medium"/>
              </a:rPr>
              <a:t>07-01c_BusinessRules3__inv_rows_numbers.sql</a:t>
            </a:r>
          </a:p>
          <a:p>
            <a:pPr lvl="1"/>
            <a:endParaRPr lang="ro-RO" sz="2400" dirty="0">
              <a:latin typeface="Avenir Medium"/>
              <a:cs typeface="Avenir Medium"/>
            </a:endParaRPr>
          </a:p>
          <a:p>
            <a:endParaRPr lang="ro-RO" sz="2400" dirty="0">
              <a:latin typeface="Avenir Medium"/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10746748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07-02a_BusinessRules4__closed_months.sql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r>
              <a:rPr lang="en" sz="2400" dirty="0">
                <a:latin typeface="Avenir Medium"/>
                <a:cs typeface="Avenir Medium"/>
              </a:rPr>
              <a:t>Blocking/closing months (in Finance/Accounting)</a:t>
            </a:r>
          </a:p>
          <a:p>
            <a:r>
              <a:rPr lang="en" sz="2400" dirty="0">
                <a:latin typeface="Avenir Medium"/>
                <a:cs typeface="Avenir Medium"/>
              </a:rPr>
              <a:t>After the general ledger, the VAT statements and other financial statements were finalized (that can happen monthly, </a:t>
            </a:r>
            <a:r>
              <a:rPr lang="en" sz="2400" dirty="0" err="1">
                <a:latin typeface="Avenir Medium"/>
                <a:cs typeface="Avenir Medium"/>
              </a:rPr>
              <a:t>quartely</a:t>
            </a:r>
            <a:r>
              <a:rPr lang="en" sz="2400" dirty="0">
                <a:latin typeface="Avenir Medium"/>
                <a:cs typeface="Avenir Medium"/>
              </a:rPr>
              <a:t>, twice a year or yearly), the operations incorporated in finished statements cannot be modified - financial-accounting closing</a:t>
            </a:r>
          </a:p>
          <a:p>
            <a:endParaRPr lang="en" sz="2400" dirty="0">
              <a:latin typeface="Avenir Medium"/>
              <a:cs typeface="Avenir Medium"/>
            </a:endParaRPr>
          </a:p>
          <a:p>
            <a:r>
              <a:rPr lang="en" sz="2400" dirty="0">
                <a:latin typeface="Avenir Medium"/>
                <a:cs typeface="Avenir Medium"/>
              </a:rPr>
              <a:t>Other technical stuff: 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at the end of a package body an anonymous block can be inserted; this will be executed once per session (at first call of a package variable, procedure or function 	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mutating tables (part II)		</a:t>
            </a:r>
          </a:p>
          <a:p>
            <a:endParaRPr lang="en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8610824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" sz="27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07-02b_BusinessRules5_control_user_edit_rights.sql</a:t>
            </a:r>
            <a:endParaRPr lang="en-US" sz="27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236" y="1219200"/>
            <a:ext cx="8305800" cy="5638800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r>
              <a:rPr lang="en" sz="2400" dirty="0">
                <a:latin typeface="Avenir Medium"/>
                <a:cs typeface="Avenir Medium"/>
              </a:rPr>
              <a:t>Controlling user access to records to be edited  can be achieved through other technologies as well (not covered in this course):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Views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Virtual Private Databases (recommended)</a:t>
            </a:r>
          </a:p>
          <a:p>
            <a:r>
              <a:rPr lang="en" sz="2400" dirty="0">
                <a:latin typeface="Avenir Medium"/>
                <a:cs typeface="Avenir Medium"/>
              </a:rPr>
              <a:t>Problem description: Internal users can have assigned group of entities (customers, students, employees...). They have the rights to edit the records only to allocated entities.</a:t>
            </a:r>
          </a:p>
          <a:p>
            <a:r>
              <a:rPr lang="en" sz="2400" dirty="0">
                <a:latin typeface="Avenir Medium"/>
                <a:cs typeface="Avenir Medium"/>
              </a:rPr>
              <a:t>In SALES database, we'll give explicit rights for an user to update the invoices (refusals, payments) only of some specific customers.</a:t>
            </a:r>
          </a:p>
          <a:p>
            <a:r>
              <a:rPr lang="en" sz="2400" dirty="0">
                <a:latin typeface="Avenir Medium"/>
                <a:cs typeface="Avenir Medium"/>
              </a:rPr>
              <a:t>Table "</a:t>
            </a:r>
            <a:r>
              <a:rPr lang="en" sz="2400" dirty="0" err="1">
                <a:latin typeface="Avenir Medium"/>
                <a:cs typeface="Avenir Medium"/>
              </a:rPr>
              <a:t>user_rights</a:t>
            </a:r>
            <a:r>
              <a:rPr lang="en" sz="2400" dirty="0">
                <a:latin typeface="Avenir Medium"/>
                <a:cs typeface="Avenir Medium"/>
              </a:rPr>
              <a:t>" assigns users to customers.</a:t>
            </a:r>
          </a:p>
          <a:p>
            <a:r>
              <a:rPr lang="en" sz="2400" dirty="0">
                <a:latin typeface="Avenir Medium"/>
                <a:cs typeface="Avenir Medium"/>
              </a:rPr>
              <a:t>Tables "customers", "invoices", "</a:t>
            </a:r>
            <a:r>
              <a:rPr lang="en" sz="2400" dirty="0" err="1">
                <a:latin typeface="Avenir Medium"/>
                <a:cs typeface="Avenir Medium"/>
              </a:rPr>
              <a:t>invoice_detais</a:t>
            </a:r>
            <a:r>
              <a:rPr lang="en" sz="2400" dirty="0">
                <a:latin typeface="Avenir Medium"/>
                <a:cs typeface="Avenir Medium"/>
              </a:rPr>
              <a:t>", ... check if the user doing current updates has privileges (rights) for current customer's data </a:t>
            </a:r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34036906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16615</TotalTime>
  <Words>494</Words>
  <Application>Microsoft Macintosh PowerPoint</Application>
  <PresentationFormat>On-screen Show (4:3)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American Typewriter</vt:lpstr>
      <vt:lpstr>Avenir Medium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DataBase Logic in Business Applications</vt:lpstr>
      <vt:lpstr>DB Schema</vt:lpstr>
      <vt:lpstr>Scripts on GitHub</vt:lpstr>
      <vt:lpstr>07-02a_BusinessRules4__closed_months.sql</vt:lpstr>
      <vt:lpstr>07-02b_BusinessRules5_control_user_edit_rights.sql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842</cp:revision>
  <dcterms:created xsi:type="dcterms:W3CDTF">2002-10-11T06:23:42Z</dcterms:created>
  <dcterms:modified xsi:type="dcterms:W3CDTF">2019-01-09T16:32:55Z</dcterms:modified>
</cp:coreProperties>
</file>