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20308"/>
            <a:ext cx="8229600" cy="1901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with Scheduler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en" sz="2400" dirty="0">
                <a:latin typeface="Avenir Medium"/>
                <a:cs typeface="Avenir Medium"/>
              </a:rPr>
              <a:t>07_Business Rules with PL SQL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07-03_BusinessRules_and_Scheduler.sql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Business Rules Implemented with Oracle Scheduler - example 1:  automatic closing of invoices (at 23:00 all open invoices will be </a:t>
            </a:r>
            <a:r>
              <a:rPr lang="en" sz="2400" dirty="0" err="1">
                <a:latin typeface="Avenir Medium"/>
                <a:cs typeface="Avenir Medium"/>
              </a:rPr>
              <a:t>automaticall</a:t>
            </a:r>
            <a:r>
              <a:rPr lang="en" sz="2400" dirty="0">
                <a:latin typeface="Avenir Medium"/>
                <a:cs typeface="Avenir Medium"/>
              </a:rPr>
              <a:t> closed by setting the value of attribute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 on value "Y”)</a:t>
            </a:r>
          </a:p>
          <a:p>
            <a:r>
              <a:rPr lang="en" sz="2400" dirty="0">
                <a:latin typeface="Avenir Medium"/>
                <a:cs typeface="Avenir Medium"/>
              </a:rPr>
              <a:t>Business Rules Implemented with Oracle Scheduler - example 2: compute and store details about penalties for unpaid invoices (after the payment deadline)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1609012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16290</TotalTime>
  <Words>254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Database schema</vt:lpstr>
      <vt:lpstr>Script on GitHub</vt:lpstr>
      <vt:lpstr>07-03_BusinessRules_and_Scheduler.sql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829</cp:revision>
  <dcterms:created xsi:type="dcterms:W3CDTF">2002-10-11T06:23:42Z</dcterms:created>
  <dcterms:modified xsi:type="dcterms:W3CDTF">2019-01-09T16:41:56Z</dcterms:modified>
</cp:coreProperties>
</file>