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45" r:id="rId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20308"/>
            <a:ext cx="8229600" cy="19016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III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Keeping track of important operations.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Protecting `computed`/denormalized attributes from de-synchronization</a:t>
            </a:r>
          </a:p>
          <a:p>
            <a:pPr algn="ctr"/>
            <a:endParaRPr lang="en-US" sz="4400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Synchonizing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`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products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`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and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`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former_vat_percents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`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tables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-13400" y="2782932"/>
            <a:ext cx="1410121" cy="275370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92500" lnSpcReduction="2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latin typeface="Avenir Medium"/>
                <a:cs typeface="Avenir Medium"/>
              </a:rPr>
              <a:t>06_Triggers/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06-03a_en_logs_and_triggers.sql</a:t>
            </a:r>
          </a:p>
          <a:p>
            <a:pPr lvl="1"/>
            <a:r>
              <a:rPr lang="ro-RO" sz="2000" dirty="0">
                <a:latin typeface="Avenir Medium"/>
              </a:rPr>
              <a:t>06-03b_en_general_log.sql</a:t>
            </a:r>
          </a:p>
          <a:p>
            <a:pPr lvl="1"/>
            <a:r>
              <a:rPr lang="en" sz="2000" dirty="0">
                <a:latin typeface="Avenir Medium"/>
              </a:rPr>
              <a:t>06-03c_en_protecting_denormalized_attributes.sql</a:t>
            </a:r>
            <a:endParaRPr lang="ro-RO" sz="2400" dirty="0">
              <a:latin typeface="Avenir Medium"/>
              <a:cs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16275</TotalTime>
  <Words>244</Words>
  <Application>Microsoft Macintosh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Synchonizing `products` and `former_vat_percents` tables</vt:lpstr>
      <vt:lpstr>Scripts on GitHub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824</cp:revision>
  <dcterms:created xsi:type="dcterms:W3CDTF">2002-10-11T06:23:42Z</dcterms:created>
  <dcterms:modified xsi:type="dcterms:W3CDTF">2018-12-20T08:51:18Z</dcterms:modified>
</cp:coreProperties>
</file>