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45" r:id="rId4"/>
    <p:sldId id="553" r:id="rId5"/>
    <p:sldId id="554" r:id="rId6"/>
    <p:sldId id="555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7_Business%20Rules%20with%20PL%20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592096"/>
            <a:ext cx="8229600" cy="1529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Business Rules in PL/SQL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DB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85000" lnSpcReduction="2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latin typeface="Avenir Medium"/>
                <a:cs typeface="Avenir Medium"/>
              </a:rPr>
              <a:t>07_Business Rules with PL SQL</a:t>
            </a:r>
            <a:r>
              <a:rPr lang="ro-RO" sz="2400" b="1" dirty="0">
                <a:latin typeface="Avenir Medium"/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https://github.com/marinfotache/Database-Logic-in-Business-Applications/tree/master/07_Business%20Rules%20with%20PL%20SQL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en" sz="2000" dirty="0">
                <a:latin typeface="Avenir Medium"/>
              </a:rPr>
              <a:t>06-03a_en_logs_and_triggers.sql</a:t>
            </a:r>
          </a:p>
          <a:p>
            <a:pPr lvl="1"/>
            <a:r>
              <a:rPr lang="ro-RO" sz="2000" dirty="0">
                <a:latin typeface="Avenir Medium"/>
              </a:rPr>
              <a:t>06-03b_en_general_log.sql</a:t>
            </a:r>
          </a:p>
          <a:p>
            <a:pPr lvl="1"/>
            <a:r>
              <a:rPr lang="en" sz="2000" dirty="0">
                <a:latin typeface="Avenir Medium"/>
              </a:rPr>
              <a:t>06-03c_en_protecting_denormalized_attributes.sql</a:t>
            </a:r>
          </a:p>
          <a:p>
            <a:pPr lvl="1"/>
            <a:r>
              <a:rPr lang="en" sz="2000" dirty="0">
                <a:latin typeface="Avenir Medium"/>
              </a:rPr>
              <a:t>07-01a_BusinessRules1__basic_BR.sql</a:t>
            </a:r>
          </a:p>
          <a:p>
            <a:pPr lvl="1"/>
            <a:r>
              <a:rPr lang="en" sz="2000" dirty="0">
                <a:latin typeface="Avenir Medium"/>
              </a:rPr>
              <a:t>07-01b_BusinessRules2__invoice_locking.sql</a:t>
            </a:r>
          </a:p>
          <a:p>
            <a:pPr lvl="1"/>
            <a:r>
              <a:rPr lang="en" sz="2000" dirty="0">
                <a:latin typeface="Avenir Medium"/>
              </a:rPr>
              <a:t>07-01c_BusinessRules3__inv_rows_numbers.sql</a:t>
            </a:r>
          </a:p>
          <a:p>
            <a:pPr lvl="1"/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07-02a_BusinessRules4__closed_months.sql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Blocking/closing months (in Finance/Accounting)</a:t>
            </a:r>
          </a:p>
          <a:p>
            <a:r>
              <a:rPr lang="en" sz="2400" dirty="0">
                <a:latin typeface="Avenir Medium"/>
                <a:cs typeface="Avenir Medium"/>
              </a:rPr>
              <a:t>After the general ledger, the VAT statements and other financial statements were finalized (that can happen monthly, </a:t>
            </a:r>
            <a:r>
              <a:rPr lang="en" sz="2400" dirty="0" err="1">
                <a:latin typeface="Avenir Medium"/>
                <a:cs typeface="Avenir Medium"/>
              </a:rPr>
              <a:t>quartely</a:t>
            </a:r>
            <a:r>
              <a:rPr lang="en" sz="2400" dirty="0">
                <a:latin typeface="Avenir Medium"/>
                <a:cs typeface="Avenir Medium"/>
              </a:rPr>
              <a:t>, twice a year or yearly), the operations incorporated in finished statements cannot be modified - financial-accounting closing</a:t>
            </a:r>
          </a:p>
          <a:p>
            <a:endParaRPr lang="en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Other technical stuff: 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at the end of a package body an anonymous block can be inserted; this will be executed once per session (at first call of a package variable, procedure or function 	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mutating tables (part II)		</a:t>
            </a:r>
          </a:p>
          <a:p>
            <a:endParaRPr lang="en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610824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07-01b_BusinessRules2__invoice_locking.sql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In table "invoices" there is attribute called "</a:t>
            </a:r>
            <a:r>
              <a:rPr lang="en" sz="2400" dirty="0" err="1">
                <a:latin typeface="Avenir Medium"/>
                <a:cs typeface="Avenir Medium"/>
              </a:rPr>
              <a:t>is_closed</a:t>
            </a:r>
            <a:r>
              <a:rPr lang="en" sz="2400" dirty="0">
                <a:latin typeface="Avenir Medium"/>
                <a:cs typeface="Avenir Medium"/>
              </a:rPr>
              <a:t>".</a:t>
            </a:r>
          </a:p>
          <a:p>
            <a:r>
              <a:rPr lang="en" sz="2400" dirty="0">
                <a:latin typeface="Avenir Medium"/>
                <a:cs typeface="Avenir Medium"/>
              </a:rPr>
              <a:t>It acts like a flag. When "</a:t>
            </a:r>
            <a:r>
              <a:rPr lang="en" sz="2400" dirty="0" err="1">
                <a:latin typeface="Avenir Medium"/>
                <a:cs typeface="Avenir Medium"/>
              </a:rPr>
              <a:t>is_closed</a:t>
            </a:r>
            <a:r>
              <a:rPr lang="en" sz="2400" dirty="0">
                <a:latin typeface="Avenir Medium"/>
                <a:cs typeface="Avenir Medium"/>
              </a:rPr>
              <a:t>" is set on "Y" (Yes), an invoice cannot be edited, but only paid, cancelled or refused</a:t>
            </a:r>
          </a:p>
          <a:p>
            <a:r>
              <a:rPr lang="en" sz="2400" dirty="0">
                <a:latin typeface="Avenir Medium"/>
                <a:cs typeface="Avenir Medium"/>
              </a:rPr>
              <a:t>UPDATE triggers for tables "invoices" and "</a:t>
            </a:r>
            <a:r>
              <a:rPr lang="en" sz="2400" dirty="0" err="1">
                <a:latin typeface="Avenir Medium"/>
                <a:cs typeface="Avenir Medium"/>
              </a:rPr>
              <a:t>invoice_details</a:t>
            </a:r>
            <a:r>
              <a:rPr lang="en" sz="2400" dirty="0">
                <a:latin typeface="Avenir Medium"/>
                <a:cs typeface="Avenir Medium"/>
              </a:rPr>
              <a:t>" must check the value of "</a:t>
            </a:r>
            <a:r>
              <a:rPr lang="en" sz="2400" dirty="0" err="1">
                <a:latin typeface="Avenir Medium"/>
                <a:cs typeface="Avenir Medium"/>
              </a:rPr>
              <a:t>invoices.is_closed</a:t>
            </a:r>
            <a:r>
              <a:rPr lang="en" sz="2400" dirty="0">
                <a:latin typeface="Avenir Medium"/>
                <a:cs typeface="Avenir Medium"/>
              </a:rPr>
              <a:t>" and reject detail changes of closed invoices; </a:t>
            </a:r>
          </a:p>
          <a:p>
            <a:r>
              <a:rPr lang="en" sz="2400" dirty="0">
                <a:latin typeface="Avenir Medium"/>
                <a:cs typeface="Avenir Medium"/>
              </a:rPr>
              <a:t>Additionally, "</a:t>
            </a:r>
            <a:r>
              <a:rPr lang="en" sz="2400" dirty="0" err="1">
                <a:latin typeface="Avenir Medium"/>
                <a:cs typeface="Avenir Medium"/>
              </a:rPr>
              <a:t>invoices.is_closed</a:t>
            </a:r>
            <a:r>
              <a:rPr lang="en" sz="2400" dirty="0">
                <a:latin typeface="Avenir Medium"/>
                <a:cs typeface="Avenir Medium"/>
              </a:rPr>
              <a:t>" must be changed only by an authorized user of the database</a:t>
            </a: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403690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07-01c_BusinessRules3__inv_rows_numbers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When deleting one or more rows in an invoice, remaining rows of the invoice must be re-numbered</a:t>
            </a:r>
          </a:p>
          <a:p>
            <a:r>
              <a:rPr lang="en" sz="2400" dirty="0">
                <a:latin typeface="Avenir Medium"/>
                <a:cs typeface="Avenir Medium"/>
              </a:rPr>
              <a:t>We'll use a public collection for catching the "</a:t>
            </a:r>
            <a:r>
              <a:rPr lang="en" sz="2400" dirty="0" err="1">
                <a:latin typeface="Avenir Medium"/>
                <a:cs typeface="Avenir Medium"/>
              </a:rPr>
              <a:t>invoice_id"s</a:t>
            </a:r>
            <a:r>
              <a:rPr lang="en" sz="2400" dirty="0">
                <a:latin typeface="Avenir Medium"/>
                <a:cs typeface="Avenir Medium"/>
              </a:rPr>
              <a:t> where row re-numbering might be necessary</a:t>
            </a:r>
          </a:p>
          <a:p>
            <a:r>
              <a:rPr lang="en" sz="2400" dirty="0">
                <a:latin typeface="Avenir Medium"/>
                <a:cs typeface="Avenir Medium"/>
              </a:rPr>
              <a:t>All the logic is implemented with triggers</a:t>
            </a: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76152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16607</TotalTime>
  <Words>518</Words>
  <Application>Microsoft Macintosh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DB Schema</vt:lpstr>
      <vt:lpstr>Scripts on GitHub</vt:lpstr>
      <vt:lpstr>07-02a_BusinessRules4__closed_months.sql</vt:lpstr>
      <vt:lpstr>07-01b_BusinessRules2__invoice_locking.sql</vt:lpstr>
      <vt:lpstr>07-01c_BusinessRules3__inv_rows_numbers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840</cp:revision>
  <dcterms:created xsi:type="dcterms:W3CDTF">2002-10-11T06:23:42Z</dcterms:created>
  <dcterms:modified xsi:type="dcterms:W3CDTF">2019-01-09T16:25:38Z</dcterms:modified>
</cp:coreProperties>
</file>