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  <p:sldId id="36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6FBB6F0-3EB5-604C-8E29-DB28CB53CA12}"/>
    <pc:docChg chg="custSel addSld modSld">
      <pc:chgData name="Marin Fotache" userId="9233cd031198ef03" providerId="LiveId" clId="{E6FBB6F0-3EB5-604C-8E29-DB28CB53CA12}" dt="2021-02-14T06:36:27.102" v="586" actId="27636"/>
      <pc:docMkLst>
        <pc:docMk/>
      </pc:docMkLst>
      <pc:sldChg chg="modSp mod">
        <pc:chgData name="Marin Fotache" userId="9233cd031198ef03" providerId="LiveId" clId="{E6FBB6F0-3EB5-604C-8E29-DB28CB53CA12}" dt="2021-02-14T05:59:10.260" v="37" actId="20577"/>
        <pc:sldMkLst>
          <pc:docMk/>
          <pc:sldMk cId="0" sldId="256"/>
        </pc:sldMkLst>
        <pc:spChg chg="mod">
          <ac:chgData name="Marin Fotache" userId="9233cd031198ef03" providerId="LiveId" clId="{E6FBB6F0-3EB5-604C-8E29-DB28CB53CA12}" dt="2021-02-14T05:59:10.26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34:01.656" v="584" actId="12"/>
        <pc:sldMkLst>
          <pc:docMk/>
          <pc:sldMk cId="2365991784" sldId="351"/>
        </pc:sldMkLst>
        <pc:spChg chg="mod">
          <ac:chgData name="Marin Fotache" userId="9233cd031198ef03" providerId="LiveId" clId="{E6FBB6F0-3EB5-604C-8E29-DB28CB53CA12}" dt="2021-02-14T06:23:56.467" v="488" actId="27636"/>
          <ac:spMkLst>
            <pc:docMk/>
            <pc:sldMk cId="2365991784" sldId="35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4:01.656" v="584" actId="12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0:16.803" v="107" actId="20577"/>
        <pc:sldMkLst>
          <pc:docMk/>
          <pc:sldMk cId="2422235635" sldId="358"/>
        </pc:sldMkLst>
        <pc:spChg chg="mod">
          <ac:chgData name="Marin Fotache" userId="9233cd031198ef03" providerId="LiveId" clId="{E6FBB6F0-3EB5-604C-8E29-DB28CB53CA12}" dt="2021-02-14T06:00:16.803" v="10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11:17.995" v="346" actId="20577"/>
        <pc:sldMkLst>
          <pc:docMk/>
          <pc:sldMk cId="418672342" sldId="360"/>
        </pc:sldMkLst>
        <pc:spChg chg="mod">
          <ac:chgData name="Marin Fotache" userId="9233cd031198ef03" providerId="LiveId" clId="{E6FBB6F0-3EB5-604C-8E29-DB28CB53CA12}" dt="2021-02-14T06:11:17.995" v="346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2:55.012" v="139" actId="20577"/>
        <pc:sldMkLst>
          <pc:docMk/>
          <pc:sldMk cId="4184326140" sldId="361"/>
        </pc:sldMkLst>
        <pc:spChg chg="mod">
          <ac:chgData name="Marin Fotache" userId="9233cd031198ef03" providerId="LiveId" clId="{E6FBB6F0-3EB5-604C-8E29-DB28CB53CA12}" dt="2021-02-13T18:50:22.513" v="8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02:55.012" v="139" actId="20577"/>
          <ac:spMkLst>
            <pc:docMk/>
            <pc:sldMk cId="4184326140" sldId="361"/>
            <ac:spMk id="3" creationId="{00000000-0000-0000-0000-000000000000}"/>
          </ac:spMkLst>
        </pc:spChg>
      </pc:sldChg>
      <pc:sldChg chg="modSp add mod">
        <pc:chgData name="Marin Fotache" userId="9233cd031198ef03" providerId="LiveId" clId="{E6FBB6F0-3EB5-604C-8E29-DB28CB53CA12}" dt="2021-02-14T06:36:27.102" v="586" actId="27636"/>
        <pc:sldMkLst>
          <pc:docMk/>
          <pc:sldMk cId="1881349444" sldId="362"/>
        </pc:sldMkLst>
        <pc:spChg chg="mod">
          <ac:chgData name="Marin Fotache" userId="9233cd031198ef03" providerId="LiveId" clId="{E6FBB6F0-3EB5-604C-8E29-DB28CB53CA12}" dt="2021-02-14T06:24:28.681" v="525" actId="20577"/>
          <ac:spMkLst>
            <pc:docMk/>
            <pc:sldMk cId="1881349444" sldId="362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6:27.102" v="586" actId="27636"/>
          <ac:spMkLst>
            <pc:docMk/>
            <pc:sldMk cId="1881349444" sldId="362"/>
            <ac:spMk id="3" creationId="{00000000-0000-0000-0000-000000000000}"/>
          </ac:spMkLst>
        </pc:spChg>
      </pc:sldChg>
    </pc:docChg>
  </pc:docChgLst>
  <pc:docChgLst>
    <pc:chgData name="Marin Fotache" userId="9233cd031198ef03" providerId="LiveId" clId="{2E50A5D2-42DE-7E41-941E-F123C5E8DB69}"/>
    <pc:docChg chg="custSel modSld">
      <pc:chgData name="Marin Fotache" userId="9233cd031198ef03" providerId="LiveId" clId="{2E50A5D2-42DE-7E41-941E-F123C5E8DB69}" dt="2022-02-20T06:38:01.107" v="52" actId="27636"/>
      <pc:docMkLst>
        <pc:docMk/>
      </pc:docMkLst>
      <pc:sldChg chg="modSp mod">
        <pc:chgData name="Marin Fotache" userId="9233cd031198ef03" providerId="LiveId" clId="{2E50A5D2-42DE-7E41-941E-F123C5E8DB69}" dt="2022-02-20T06:38:01.107" v="52" actId="27636"/>
        <pc:sldMkLst>
          <pc:docMk/>
          <pc:sldMk cId="2365991784" sldId="351"/>
        </pc:sldMkLst>
        <pc:spChg chg="mod">
          <ac:chgData name="Marin Fotache" userId="9233cd031198ef03" providerId="LiveId" clId="{2E50A5D2-42DE-7E41-941E-F123C5E8DB69}" dt="2022-02-20T06:38:01.107" v="52" actId="27636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03.372" v="3" actId="20577"/>
        <pc:sldMkLst>
          <pc:docMk/>
          <pc:sldMk cId="2422235635" sldId="358"/>
        </pc:sldMkLst>
        <pc:spChg chg="mod">
          <ac:chgData name="Marin Fotache" userId="9233cd031198ef03" providerId="LiveId" clId="{2E50A5D2-42DE-7E41-941E-F123C5E8DB69}" dt="2022-02-20T06:34:03.372" v="3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25.399" v="5" actId="27636"/>
        <pc:sldMkLst>
          <pc:docMk/>
          <pc:sldMk cId="4184326140" sldId="361"/>
        </pc:sldMkLst>
        <pc:spChg chg="mod">
          <ac:chgData name="Marin Fotache" userId="9233cd031198ef03" providerId="LiveId" clId="{2E50A5D2-42DE-7E41-941E-F123C5E8DB69}" dt="2022-02-20T06:34:25.399" v="5" actId="27636"/>
          <ac:spMkLst>
            <pc:docMk/>
            <pc:sldMk cId="4184326140" sldId="361"/>
            <ac:spMk id="3" creationId="{00000000-0000-0000-0000-000000000000}"/>
          </ac:spMkLst>
        </pc:spChg>
      </pc:sldChg>
    </pc:docChg>
  </pc:docChgLst>
  <pc:docChgLst>
    <pc:chgData name="Marin Fotache" userId="9233cd031198ef03" providerId="LiveId" clId="{3FD6BD0A-BC74-7F40-B2D5-F198925F8CB6}"/>
    <pc:docChg chg="undo custSel modSld">
      <pc:chgData name="Marin Fotache" userId="9233cd031198ef03" providerId="LiveId" clId="{3FD6BD0A-BC74-7F40-B2D5-F198925F8CB6}" dt="2023-05-19T07:50:13.634" v="235" actId="255"/>
      <pc:docMkLst>
        <pc:docMk/>
      </pc:docMkLst>
      <pc:sldChg chg="addSp delSp modSp mod">
        <pc:chgData name="Marin Fotache" userId="9233cd031198ef03" providerId="LiveId" clId="{3FD6BD0A-BC74-7F40-B2D5-F198925F8CB6}" dt="2023-05-19T07:50:13.634" v="235" actId="255"/>
        <pc:sldMkLst>
          <pc:docMk/>
          <pc:sldMk cId="0" sldId="256"/>
        </pc:sldMkLst>
        <pc:spChg chg="del mod">
          <ac:chgData name="Marin Fotache" userId="9233cd031198ef03" providerId="LiveId" clId="{3FD6BD0A-BC74-7F40-B2D5-F198925F8CB6}" dt="2023-05-19T07:30:02.609" v="2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Marin Fotache" userId="9233cd031198ef03" providerId="LiveId" clId="{3FD6BD0A-BC74-7F40-B2D5-F198925F8CB6}" dt="2023-05-19T07:31:42.257" v="50" actId="1036"/>
          <ac:spMkLst>
            <pc:docMk/>
            <pc:sldMk cId="0" sldId="256"/>
            <ac:spMk id="10" creationId="{18AE72AD-5AB7-9EB4-2775-4AD6E09612B2}"/>
          </ac:spMkLst>
        </pc:spChg>
        <pc:spChg chg="mod">
          <ac:chgData name="Marin Fotache" userId="9233cd031198ef03" providerId="LiveId" clId="{3FD6BD0A-BC74-7F40-B2D5-F198925F8CB6}" dt="2023-05-19T07:50:13.634" v="235" actId="255"/>
          <ac:spMkLst>
            <pc:docMk/>
            <pc:sldMk cId="0" sldId="256"/>
            <ac:spMk id="2050" creationId="{00000000-0000-0000-0000-000000000000}"/>
          </ac:spMkLst>
        </pc:spChg>
        <pc:grpChg chg="add mod">
          <ac:chgData name="Marin Fotache" userId="9233cd031198ef03" providerId="LiveId" clId="{3FD6BD0A-BC74-7F40-B2D5-F198925F8CB6}" dt="2023-05-19T07:30:53.948" v="22" actId="1037"/>
          <ac:grpSpMkLst>
            <pc:docMk/>
            <pc:sldMk cId="0" sldId="256"/>
            <ac:grpSpMk id="2" creationId="{9048DA44-BDFA-7ED0-8FBF-34B04368BB03}"/>
          </ac:grpSpMkLst>
        </pc:grp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3" creationId="{0CB8F752-C81E-CC67-4E94-AE68948416C9}"/>
          </ac:picMkLst>
        </pc:picChg>
        <pc:picChg chg="del">
          <ac:chgData name="Marin Fotache" userId="9233cd031198ef03" providerId="LiveId" clId="{3FD6BD0A-BC74-7F40-B2D5-F198925F8CB6}" dt="2023-05-19T07:30:00.053" v="1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3FD6BD0A-BC74-7F40-B2D5-F198925F8CB6}" dt="2023-05-19T07:30:04.076" v="3" actId="478"/>
          <ac:picMkLst>
            <pc:docMk/>
            <pc:sldMk cId="0" sldId="256"/>
            <ac:picMk id="6" creationId="{00000000-0000-0000-0000-000000000000}"/>
          </ac:picMkLst>
        </pc:pic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8" creationId="{570C6E1D-CBC1-C968-91C0-15CDD9ACCB4D}"/>
          </ac:picMkLst>
        </pc:pic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9" creationId="{2E4DA501-8BEF-55FB-4270-FD7DDA705E31}"/>
          </ac:picMkLst>
        </pc:picChg>
      </pc:sldChg>
      <pc:sldChg chg="modSp mod">
        <pc:chgData name="Marin Fotache" userId="9233cd031198ef03" providerId="LiveId" clId="{3FD6BD0A-BC74-7F40-B2D5-F198925F8CB6}" dt="2023-05-19T07:42:24.028" v="150" actId="27636"/>
        <pc:sldMkLst>
          <pc:docMk/>
          <pc:sldMk cId="2365991784" sldId="351"/>
        </pc:sldMkLst>
        <pc:spChg chg="mod">
          <ac:chgData name="Marin Fotache" userId="9233cd031198ef03" providerId="LiveId" clId="{3FD6BD0A-BC74-7F40-B2D5-F198925F8CB6}" dt="2023-05-19T07:42:24.028" v="150" actId="27636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3:09.370" v="56" actId="20577"/>
        <pc:sldMkLst>
          <pc:docMk/>
          <pc:sldMk cId="2422235635" sldId="358"/>
        </pc:sldMkLst>
        <pc:spChg chg="mod">
          <ac:chgData name="Marin Fotache" userId="9233cd031198ef03" providerId="LiveId" clId="{3FD6BD0A-BC74-7F40-B2D5-F198925F8CB6}" dt="2023-05-19T07:33:09.370" v="56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4:21.219" v="86" actId="1036"/>
        <pc:sldMkLst>
          <pc:docMk/>
          <pc:sldMk cId="1781250509" sldId="359"/>
        </pc:sldMkLst>
        <pc:spChg chg="mod">
          <ac:chgData name="Marin Fotache" userId="9233cd031198ef03" providerId="LiveId" clId="{3FD6BD0A-BC74-7F40-B2D5-F198925F8CB6}" dt="2023-05-19T07:33:50" v="69" actId="20577"/>
          <ac:spMkLst>
            <pc:docMk/>
            <pc:sldMk cId="1781250509" sldId="359"/>
            <ac:spMk id="12" creationId="{66F1D015-5A75-3C43-A2E3-B9B3F4F3C260}"/>
          </ac:spMkLst>
        </pc:spChg>
        <pc:spChg chg="mod">
          <ac:chgData name="Marin Fotache" userId="9233cd031198ef03" providerId="LiveId" clId="{3FD6BD0A-BC74-7F40-B2D5-F198925F8CB6}" dt="2023-05-19T07:34:21.219" v="86" actId="1036"/>
          <ac:spMkLst>
            <pc:docMk/>
            <pc:sldMk cId="1781250509" sldId="359"/>
            <ac:spMk id="15" creationId="{AD800558-EBAE-694A-9A5E-72FC42027378}"/>
          </ac:spMkLst>
        </pc:spChg>
      </pc:sldChg>
      <pc:sldChg chg="modSp mod">
        <pc:chgData name="Marin Fotache" userId="9233cd031198ef03" providerId="LiveId" clId="{3FD6BD0A-BC74-7F40-B2D5-F198925F8CB6}" dt="2023-05-19T07:34:58.795" v="97" actId="20577"/>
        <pc:sldMkLst>
          <pc:docMk/>
          <pc:sldMk cId="418672342" sldId="360"/>
        </pc:sldMkLst>
        <pc:spChg chg="mod">
          <ac:chgData name="Marin Fotache" userId="9233cd031198ef03" providerId="LiveId" clId="{3FD6BD0A-BC74-7F40-B2D5-F198925F8CB6}" dt="2023-05-19T07:34:58.795" v="97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4:43.242" v="90" actId="20577"/>
        <pc:sldMkLst>
          <pc:docMk/>
          <pc:sldMk cId="4184326140" sldId="361"/>
        </pc:sldMkLst>
        <pc:spChg chg="mod">
          <ac:chgData name="Marin Fotache" userId="9233cd031198ef03" providerId="LiveId" clId="{3FD6BD0A-BC74-7F40-B2D5-F198925F8CB6}" dt="2023-05-19T07:34:43.242" v="90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3FD6BD0A-BC74-7F40-B2D5-F198925F8CB6}" dt="2023-05-19T07:34:33.545" v="88" actId="27636"/>
          <ac:spMkLst>
            <pc:docMk/>
            <pc:sldMk cId="4184326140" sldId="3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gexercises.com/" TargetMode="External"/><Relationship Id="rId5" Type="http://schemas.openxmlformats.org/officeDocument/2006/relationships/hyperlink" Target="https://www.elephantsql.com/" TargetMode="External"/><Relationship Id="rId4" Type="http://schemas.openxmlformats.org/officeDocument/2006/relationships/hyperlink" Target="https://www.db-fidd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T5MaZN6g4" TargetMode="External"/><Relationship Id="rId2" Type="http://schemas.openxmlformats.org/officeDocument/2006/relationships/hyperlink" Target="https://www.youtube.com/watch?v=0n41UTkOBb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Dd2ej-QKrWY" TargetMode="External"/><Relationship Id="rId4" Type="http://schemas.openxmlformats.org/officeDocument/2006/relationships/hyperlink" Target="https://www.sqlshack.com/how-to-install-postgresql-on-windo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hyperlink" Target="https://www.youtube.com/watch?v=-VO7YjQeG6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xaWlS9HtW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PostgreSQL;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48DA44-BDFA-7ED0-8FBF-34B04368BB03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B8F752-C81E-CC67-4E94-AE6894841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0C6E1D-CBC1-C968-91C0-15CDD9ACC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4DA501-8BEF-55FB-4270-FD7DDA70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AE72AD-5AB7-9EB4-2775-4AD6E09612B2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15.3, însă puteți folosi și o versiune ulterioară 12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 </a:t>
            </a: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25576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externă (dedicată)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81800" y="2970074"/>
            <a:ext cx="23072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propriu – vezi următorul </a:t>
            </a:r>
            <a:r>
              <a:rPr lang="ro-RO" sz="1800" dirty="0" err="1"/>
              <a:t>slide</a:t>
            </a:r>
            <a:r>
              <a:rPr lang="ro-RO" sz="1800" dirty="0"/>
              <a:t>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Variantă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Emulatoare ale serverului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2700" dirty="0" err="1">
                <a:latin typeface="Avenir Light"/>
                <a:cs typeface="Avenir Light"/>
              </a:rPr>
              <a:t>browsere</a:t>
            </a:r>
            <a:r>
              <a:rPr lang="ro-RO" sz="27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nu funcționează aplicația „client” pe calculatorul propriu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2700" i="1" dirty="0">
                <a:latin typeface="Avenir Light"/>
                <a:cs typeface="Avenir Light"/>
              </a:rPr>
              <a:t>.</a:t>
            </a:r>
            <a:r>
              <a:rPr lang="ro-RO" sz="2700" i="1" dirty="0" err="1">
                <a:latin typeface="Avenir Light"/>
                <a:cs typeface="Avenir Light"/>
              </a:rPr>
              <a:t>sql</a:t>
            </a:r>
            <a:r>
              <a:rPr lang="ro-RO" sz="27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3"/>
              </a:rPr>
              <a:t>https://sqliteonline.com/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4"/>
              </a:rPr>
              <a:t>https://www.db-fiddle.com/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algeți</a:t>
            </a:r>
            <a:r>
              <a:rPr lang="ro-RO" sz="2600" dirty="0">
                <a:latin typeface="Avenir Light"/>
                <a:cs typeface="Avenir Light"/>
              </a:rPr>
              <a:t> oricare versiune recentă de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are limita de 20 MB): </a:t>
            </a:r>
            <a:r>
              <a:rPr lang="ro-RO" sz="2600" dirty="0">
                <a:latin typeface="Avenir Light"/>
                <a:cs typeface="Avenir Light"/>
                <a:hlinkClick r:id="rId5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Pentru a exersa interogări SQL pe o schemă predefinită vezi și: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6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How to Install PostgreSQL on Windows 11 (2023)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https://www.youtube.com/watch?v=0n41UTkOBb0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Tutorial - How to Use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https://www.youtube.com/watch?v=WFT5MaZN6g4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How to install PostgreSQL on Windows (2021)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https://www.sqlshack.com/how-to-install-postgresql-on-windows/</a:t>
            </a:r>
            <a:endParaRPr lang="en-US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2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Intro To PostgreSQL Databases With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For Beginners - Full Course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https://www.youtube.com/watch?v=Dd2ej-QKrWY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SQL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PostgreSQL Tutorial For Beginners | Learn PostgreSQL | Introduction to PostgreSQL | </a:t>
            </a:r>
            <a:r>
              <a:rPr lang="en-US" sz="2800" dirty="0" err="1">
                <a:latin typeface="Avenir Light"/>
                <a:cs typeface="Avenir Light"/>
              </a:rPr>
              <a:t>Edureka</a:t>
            </a:r>
            <a:r>
              <a:rPr lang="en-US" sz="2800" dirty="0">
                <a:latin typeface="Avenir Light"/>
                <a:cs typeface="Avenir Light"/>
              </a:rPr>
              <a:t> (2019)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https://www.youtube.com/watch?v=-VO7YjQeG6Y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10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 (2016)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13494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</TotalTime>
  <Words>625</Words>
  <Application>Microsoft Macintosh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American Typewriter</vt:lpstr>
      <vt:lpstr>Avenir Light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Ce este PostgreSQL?</vt:lpstr>
      <vt:lpstr>Variante de lucru – Clienți &amp; Servere</vt:lpstr>
      <vt:lpstr>Variantă de lucru</vt:lpstr>
      <vt:lpstr>Variante de avarie</vt:lpstr>
      <vt:lpstr>Tutoriale – instalare și lucru în PostgreSQL</vt:lpstr>
      <vt:lpstr>Tutoriale – SQL în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350</cp:revision>
  <dcterms:created xsi:type="dcterms:W3CDTF">2002-10-11T06:23:42Z</dcterms:created>
  <dcterms:modified xsi:type="dcterms:W3CDTF">2023-05-19T07:50:17Z</dcterms:modified>
</cp:coreProperties>
</file>