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6"/>
  </p:notesMasterIdLst>
  <p:sldIdLst>
    <p:sldId id="256" r:id="rId2"/>
    <p:sldId id="383" r:id="rId3"/>
    <p:sldId id="415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416" r:id="rId13"/>
    <p:sldId id="348" r:id="rId14"/>
    <p:sldId id="417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5650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131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l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n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ubquery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827" y="4693186"/>
            <a:ext cx="8604173" cy="1329732"/>
          </a:xfrm>
        </p:spPr>
        <p:txBody>
          <a:bodyPr rtlCol="0">
            <a:no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endParaRPr lang="en-US" sz="41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clauza WHERE.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4B424E-BB63-6E6B-CDFE-5ADC85A4425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581570-6252-2151-A7AA-94C3BD7A884D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2923D9-9015-81D4-E8A9-5CAA768A0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0A79DD-7CA0-0020-4209-8EA2ACBB4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320B4E-F669-AD73-613B-93CF87A6C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74CD25-A8D4-C003-556B-06B89C6453FA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297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9E787-5E15-7A4D-8416-4687722502E8}"/>
              </a:ext>
            </a:extLst>
          </p:cNvPr>
          <p:cNvSpPr/>
          <p:nvPr/>
        </p:nvSpPr>
        <p:spPr>
          <a:xfrm>
            <a:off x="1446903" y="1830146"/>
            <a:ext cx="736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http://www.postgresqltutorial.com/postgresql-all/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705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81491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13E61-ADD9-5447-8774-E7D2D681C5D3}"/>
              </a:ext>
            </a:extLst>
          </p:cNvPr>
          <p:cNvSpPr/>
          <p:nvPr/>
        </p:nvSpPr>
        <p:spPr>
          <a:xfrm>
            <a:off x="1086522" y="2995035"/>
            <a:ext cx="76271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http://www.postgresqltutorial.com/postgresql-any/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69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0297F-E312-004A-88B9-B0B82A6F9B9D}"/>
              </a:ext>
            </a:extLst>
          </p:cNvPr>
          <p:cNvSpPr/>
          <p:nvPr/>
        </p:nvSpPr>
        <p:spPr>
          <a:xfrm>
            <a:off x="1066800" y="2995035"/>
            <a:ext cx="7906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http://www.postgresqltutorial.com/postgresql-subquery/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6642</TotalTime>
  <Words>739</Words>
  <Application>Microsoft Macintosh PowerPoint</Application>
  <PresentationFormat>On-screen Show (4:3)</PresentationFormat>
  <Paragraphs>132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479</cp:revision>
  <dcterms:created xsi:type="dcterms:W3CDTF">2002-10-11T06:23:42Z</dcterms:created>
  <dcterms:modified xsi:type="dcterms:W3CDTF">2023-05-23T06:58:44Z</dcterms:modified>
</cp:coreProperties>
</file>