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  <p:sldMasterId id="2147483733" r:id="rId2"/>
  </p:sldMasterIdLst>
  <p:sldIdLst>
    <p:sldId id="256" r:id="rId3"/>
    <p:sldId id="302" r:id="rId4"/>
    <p:sldId id="330" r:id="rId5"/>
    <p:sldId id="276" r:id="rId6"/>
    <p:sldId id="301" r:id="rId7"/>
    <p:sldId id="300" r:id="rId8"/>
    <p:sldId id="305" r:id="rId9"/>
    <p:sldId id="277" r:id="rId10"/>
    <p:sldId id="280" r:id="rId11"/>
    <p:sldId id="299" r:id="rId12"/>
    <p:sldId id="309" r:id="rId13"/>
    <p:sldId id="259" r:id="rId14"/>
    <p:sldId id="260" r:id="rId15"/>
    <p:sldId id="261" r:id="rId16"/>
    <p:sldId id="265" r:id="rId17"/>
    <p:sldId id="308" r:id="rId18"/>
    <p:sldId id="312" r:id="rId19"/>
    <p:sldId id="310" r:id="rId20"/>
    <p:sldId id="266" r:id="rId21"/>
    <p:sldId id="313" r:id="rId22"/>
    <p:sldId id="295" r:id="rId23"/>
    <p:sldId id="315" r:id="rId24"/>
    <p:sldId id="314" r:id="rId25"/>
    <p:sldId id="306" r:id="rId26"/>
    <p:sldId id="270" r:id="rId27"/>
    <p:sldId id="316" r:id="rId28"/>
    <p:sldId id="317" r:id="rId29"/>
    <p:sldId id="319" r:id="rId30"/>
    <p:sldId id="318" r:id="rId31"/>
    <p:sldId id="264" r:id="rId32"/>
    <p:sldId id="271" r:id="rId33"/>
    <p:sldId id="273" r:id="rId34"/>
    <p:sldId id="274" r:id="rId35"/>
    <p:sldId id="275" r:id="rId36"/>
    <p:sldId id="272" r:id="rId37"/>
    <p:sldId id="325" r:id="rId38"/>
    <p:sldId id="329" r:id="rId39"/>
    <p:sldId id="320" r:id="rId40"/>
    <p:sldId id="267" r:id="rId41"/>
    <p:sldId id="326" r:id="rId42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8476A5-F712-C84B-A5E8-7AD653669205}" v="3" dt="2023-05-19T08:24:07.4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0986"/>
  </p:normalViewPr>
  <p:slideViewPr>
    <p:cSldViewPr>
      <p:cViewPr varScale="1">
        <p:scale>
          <a:sx n="112" d="100"/>
          <a:sy n="112" d="100"/>
        </p:scale>
        <p:origin x="220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microsoft.com/office/2016/11/relationships/changesInfo" Target="changesInfos/changesInfo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n Fotache" userId="9233cd031198ef03" providerId="LiveId" clId="{949AA986-CF6A-5547-90F0-0D409746496A}"/>
    <pc:docChg chg="undo custSel addSld delSld modSld">
      <pc:chgData name="Marin Fotache" userId="9233cd031198ef03" providerId="LiveId" clId="{949AA986-CF6A-5547-90F0-0D409746496A}" dt="2021-02-16T13:01:14.947" v="706" actId="14100"/>
      <pc:docMkLst>
        <pc:docMk/>
      </pc:docMkLst>
      <pc:sldChg chg="addSp modSp mod">
        <pc:chgData name="Marin Fotache" userId="9233cd031198ef03" providerId="LiveId" clId="{949AA986-CF6A-5547-90F0-0D409746496A}" dt="2021-02-15T06:35:04.435" v="558" actId="20577"/>
        <pc:sldMkLst>
          <pc:docMk/>
          <pc:sldMk cId="0" sldId="298"/>
        </pc:sldMkLst>
        <pc:spChg chg="mod">
          <ac:chgData name="Marin Fotache" userId="9233cd031198ef03" providerId="LiveId" clId="{949AA986-CF6A-5547-90F0-0D409746496A}" dt="2021-02-15T06:29:28.601" v="245" actId="20577"/>
          <ac:spMkLst>
            <pc:docMk/>
            <pc:sldMk cId="0" sldId="298"/>
            <ac:spMk id="2" creationId="{00000000-0000-0000-0000-000000000000}"/>
          </ac:spMkLst>
        </pc:spChg>
        <pc:spChg chg="mod">
          <ac:chgData name="Marin Fotache" userId="9233cd031198ef03" providerId="LiveId" clId="{949AA986-CF6A-5547-90F0-0D409746496A}" dt="2021-02-15T06:34:36.566" v="533" actId="1035"/>
          <ac:spMkLst>
            <pc:docMk/>
            <pc:sldMk cId="0" sldId="298"/>
            <ac:spMk id="3" creationId="{00000000-0000-0000-0000-000000000000}"/>
          </ac:spMkLst>
        </pc:spChg>
        <pc:spChg chg="mod">
          <ac:chgData name="Marin Fotache" userId="9233cd031198ef03" providerId="LiveId" clId="{949AA986-CF6A-5547-90F0-0D409746496A}" dt="2021-02-15T06:34:27.541" v="529" actId="1038"/>
          <ac:spMkLst>
            <pc:docMk/>
            <pc:sldMk cId="0" sldId="298"/>
            <ac:spMk id="5" creationId="{00000000-0000-0000-0000-000000000000}"/>
          </ac:spMkLst>
        </pc:spChg>
        <pc:spChg chg="mod">
          <ac:chgData name="Marin Fotache" userId="9233cd031198ef03" providerId="LiveId" clId="{949AA986-CF6A-5547-90F0-0D409746496A}" dt="2021-02-15T06:34:31.694" v="530" actId="1035"/>
          <ac:spMkLst>
            <pc:docMk/>
            <pc:sldMk cId="0" sldId="298"/>
            <ac:spMk id="7" creationId="{00000000-0000-0000-0000-000000000000}"/>
          </ac:spMkLst>
        </pc:spChg>
        <pc:spChg chg="add mod">
          <ac:chgData name="Marin Fotache" userId="9233cd031198ef03" providerId="LiveId" clId="{949AA986-CF6A-5547-90F0-0D409746496A}" dt="2021-02-15T06:35:04.435" v="558" actId="20577"/>
          <ac:spMkLst>
            <pc:docMk/>
            <pc:sldMk cId="0" sldId="298"/>
            <ac:spMk id="8" creationId="{1C76F275-89DF-0143-88F8-0F099C2E2ADA}"/>
          </ac:spMkLst>
        </pc:spChg>
        <pc:picChg chg="mod">
          <ac:chgData name="Marin Fotache" userId="9233cd031198ef03" providerId="LiveId" clId="{949AA986-CF6A-5547-90F0-0D409746496A}" dt="2021-02-15T06:29:13.291" v="241" actId="1076"/>
          <ac:picMkLst>
            <pc:docMk/>
            <pc:sldMk cId="0" sldId="298"/>
            <ac:picMk id="11268" creationId="{00000000-0000-0000-0000-000000000000}"/>
          </ac:picMkLst>
        </pc:picChg>
      </pc:sldChg>
      <pc:sldChg chg="modSp mod">
        <pc:chgData name="Marin Fotache" userId="9233cd031198ef03" providerId="LiveId" clId="{949AA986-CF6A-5547-90F0-0D409746496A}" dt="2021-02-15T06:48:46.603" v="701" actId="20577"/>
        <pc:sldMkLst>
          <pc:docMk/>
          <pc:sldMk cId="0" sldId="303"/>
        </pc:sldMkLst>
        <pc:spChg chg="mod">
          <ac:chgData name="Marin Fotache" userId="9233cd031198ef03" providerId="LiveId" clId="{949AA986-CF6A-5547-90F0-0D409746496A}" dt="2021-02-15T06:48:46.603" v="701" actId="20577"/>
          <ac:spMkLst>
            <pc:docMk/>
            <pc:sldMk cId="0" sldId="303"/>
            <ac:spMk id="2" creationId="{00000000-0000-0000-0000-000000000000}"/>
          </ac:spMkLst>
        </pc:spChg>
      </pc:sldChg>
      <pc:sldChg chg="modSp mod">
        <pc:chgData name="Marin Fotache" userId="9233cd031198ef03" providerId="LiveId" clId="{949AA986-CF6A-5547-90F0-0D409746496A}" dt="2021-02-15T06:27:38.903" v="220" actId="20577"/>
        <pc:sldMkLst>
          <pc:docMk/>
          <pc:sldMk cId="0" sldId="305"/>
        </pc:sldMkLst>
        <pc:spChg chg="mod">
          <ac:chgData name="Marin Fotache" userId="9233cd031198ef03" providerId="LiveId" clId="{949AA986-CF6A-5547-90F0-0D409746496A}" dt="2021-02-15T06:27:38.903" v="220" actId="20577"/>
          <ac:spMkLst>
            <pc:docMk/>
            <pc:sldMk cId="0" sldId="305"/>
            <ac:spMk id="3" creationId="{00000000-0000-0000-0000-000000000000}"/>
          </ac:spMkLst>
        </pc:spChg>
      </pc:sldChg>
      <pc:sldChg chg="addSp delSp modSp mod">
        <pc:chgData name="Marin Fotache" userId="9233cd031198ef03" providerId="LiveId" clId="{949AA986-CF6A-5547-90F0-0D409746496A}" dt="2021-02-15T06:48:28.388" v="686" actId="1038"/>
        <pc:sldMkLst>
          <pc:docMk/>
          <pc:sldMk cId="0" sldId="324"/>
        </pc:sldMkLst>
        <pc:spChg chg="mod">
          <ac:chgData name="Marin Fotache" userId="9233cd031198ef03" providerId="LiveId" clId="{949AA986-CF6A-5547-90F0-0D409746496A}" dt="2021-02-15T06:48:28.388" v="686" actId="1038"/>
          <ac:spMkLst>
            <pc:docMk/>
            <pc:sldMk cId="0" sldId="324"/>
            <ac:spMk id="2" creationId="{00000000-0000-0000-0000-000000000000}"/>
          </ac:spMkLst>
        </pc:spChg>
        <pc:spChg chg="del">
          <ac:chgData name="Marin Fotache" userId="9233cd031198ef03" providerId="LiveId" clId="{949AA986-CF6A-5547-90F0-0D409746496A}" dt="2021-02-15T06:47:29.822" v="649" actId="478"/>
          <ac:spMkLst>
            <pc:docMk/>
            <pc:sldMk cId="0" sldId="324"/>
            <ac:spMk id="3" creationId="{00000000-0000-0000-0000-000000000000}"/>
          </ac:spMkLst>
        </pc:spChg>
        <pc:spChg chg="add del mod">
          <ac:chgData name="Marin Fotache" userId="9233cd031198ef03" providerId="LiveId" clId="{949AA986-CF6A-5547-90F0-0D409746496A}" dt="2021-02-15T06:47:33.566" v="650" actId="478"/>
          <ac:spMkLst>
            <pc:docMk/>
            <pc:sldMk cId="0" sldId="324"/>
            <ac:spMk id="5" creationId="{668645C1-41BC-C246-93D0-25886B20D08F}"/>
          </ac:spMkLst>
        </pc:spChg>
        <pc:spChg chg="del">
          <ac:chgData name="Marin Fotache" userId="9233cd031198ef03" providerId="LiveId" clId="{949AA986-CF6A-5547-90F0-0D409746496A}" dt="2021-02-15T06:47:48.069" v="654" actId="478"/>
          <ac:spMkLst>
            <pc:docMk/>
            <pc:sldMk cId="0" sldId="324"/>
            <ac:spMk id="11" creationId="{11EDD92E-2872-5841-B0DE-98DFCDB4CC3D}"/>
          </ac:spMkLst>
        </pc:spChg>
        <pc:spChg chg="add mod">
          <ac:chgData name="Marin Fotache" userId="9233cd031198ef03" providerId="LiveId" clId="{949AA986-CF6A-5547-90F0-0D409746496A}" dt="2021-02-15T06:48:21.501" v="678" actId="1036"/>
          <ac:spMkLst>
            <pc:docMk/>
            <pc:sldMk cId="0" sldId="324"/>
            <ac:spMk id="12" creationId="{AC739F09-EECC-1148-B1F3-9A5D52F53937}"/>
          </ac:spMkLst>
        </pc:spChg>
        <pc:spChg chg="del">
          <ac:chgData name="Marin Fotache" userId="9233cd031198ef03" providerId="LiveId" clId="{949AA986-CF6A-5547-90F0-0D409746496A}" dt="2021-02-15T06:47:48.069" v="654" actId="478"/>
          <ac:spMkLst>
            <pc:docMk/>
            <pc:sldMk cId="0" sldId="324"/>
            <ac:spMk id="15" creationId="{4D7A3E34-3335-7F40-9035-C3FC2E55C053}"/>
          </ac:spMkLst>
        </pc:spChg>
        <pc:spChg chg="del">
          <ac:chgData name="Marin Fotache" userId="9233cd031198ef03" providerId="LiveId" clId="{949AA986-CF6A-5547-90F0-0D409746496A}" dt="2021-02-15T06:48:14.532" v="673" actId="478"/>
          <ac:spMkLst>
            <pc:docMk/>
            <pc:sldMk cId="0" sldId="324"/>
            <ac:spMk id="16" creationId="{83FC0765-90A0-4844-8DBF-EB2483903E5A}"/>
          </ac:spMkLst>
        </pc:spChg>
        <pc:spChg chg="add mod">
          <ac:chgData name="Marin Fotache" userId="9233cd031198ef03" providerId="LiveId" clId="{949AA986-CF6A-5547-90F0-0D409746496A}" dt="2021-02-15T06:48:21.501" v="678" actId="1036"/>
          <ac:spMkLst>
            <pc:docMk/>
            <pc:sldMk cId="0" sldId="324"/>
            <ac:spMk id="18" creationId="{E4832274-09D7-1946-9C47-E5E03794B554}"/>
          </ac:spMkLst>
        </pc:spChg>
        <pc:spChg chg="add mod">
          <ac:chgData name="Marin Fotache" userId="9233cd031198ef03" providerId="LiveId" clId="{949AA986-CF6A-5547-90F0-0D409746496A}" dt="2021-02-15T06:48:21.501" v="678" actId="1036"/>
          <ac:spMkLst>
            <pc:docMk/>
            <pc:sldMk cId="0" sldId="324"/>
            <ac:spMk id="20" creationId="{1E9498C3-079F-EB4F-A5E2-EFE1ABFE7937}"/>
          </ac:spMkLst>
        </pc:spChg>
        <pc:picChg chg="del">
          <ac:chgData name="Marin Fotache" userId="9233cd031198ef03" providerId="LiveId" clId="{949AA986-CF6A-5547-90F0-0D409746496A}" dt="2021-02-15T06:47:29.822" v="649" actId="478"/>
          <ac:picMkLst>
            <pc:docMk/>
            <pc:sldMk cId="0" sldId="324"/>
            <ac:picMk id="10" creationId="{00000000-0000-0000-0000-000000000000}"/>
          </ac:picMkLst>
        </pc:picChg>
        <pc:picChg chg="del">
          <ac:chgData name="Marin Fotache" userId="9233cd031198ef03" providerId="LiveId" clId="{949AA986-CF6A-5547-90F0-0D409746496A}" dt="2021-02-15T06:47:44.245" v="653" actId="478"/>
          <ac:picMkLst>
            <pc:docMk/>
            <pc:sldMk cId="0" sldId="324"/>
            <ac:picMk id="13" creationId="{54FC4F45-9CB6-7341-9366-7C71D5701496}"/>
          </ac:picMkLst>
        </pc:picChg>
        <pc:picChg chg="del">
          <ac:chgData name="Marin Fotache" userId="9233cd031198ef03" providerId="LiveId" clId="{949AA986-CF6A-5547-90F0-0D409746496A}" dt="2021-02-15T06:47:48.069" v="654" actId="478"/>
          <ac:picMkLst>
            <pc:docMk/>
            <pc:sldMk cId="0" sldId="324"/>
            <ac:picMk id="14" creationId="{35A26E18-B2AC-0544-B934-F349D4E3E9FF}"/>
          </ac:picMkLst>
        </pc:picChg>
        <pc:picChg chg="add mod">
          <ac:chgData name="Marin Fotache" userId="9233cd031198ef03" providerId="LiveId" clId="{949AA986-CF6A-5547-90F0-0D409746496A}" dt="2021-02-15T06:48:21.501" v="678" actId="1036"/>
          <ac:picMkLst>
            <pc:docMk/>
            <pc:sldMk cId="0" sldId="324"/>
            <ac:picMk id="17" creationId="{C477B3A4-58E2-3241-A192-9CDE9215F922}"/>
          </ac:picMkLst>
        </pc:picChg>
        <pc:picChg chg="add mod">
          <ac:chgData name="Marin Fotache" userId="9233cd031198ef03" providerId="LiveId" clId="{949AA986-CF6A-5547-90F0-0D409746496A}" dt="2021-02-15T06:48:21.501" v="678" actId="1036"/>
          <ac:picMkLst>
            <pc:docMk/>
            <pc:sldMk cId="0" sldId="324"/>
            <ac:picMk id="19" creationId="{B8BEFFF6-8D6C-9D47-8B20-25439993D640}"/>
          </ac:picMkLst>
        </pc:picChg>
        <pc:picChg chg="add mod">
          <ac:chgData name="Marin Fotache" userId="9233cd031198ef03" providerId="LiveId" clId="{949AA986-CF6A-5547-90F0-0D409746496A}" dt="2021-02-15T06:48:21.501" v="678" actId="1036"/>
          <ac:picMkLst>
            <pc:docMk/>
            <pc:sldMk cId="0" sldId="324"/>
            <ac:picMk id="21" creationId="{6A662131-1B95-4E46-8F73-6130E4376F35}"/>
          </ac:picMkLst>
        </pc:picChg>
      </pc:sldChg>
      <pc:sldChg chg="add del">
        <pc:chgData name="Marin Fotache" userId="9233cd031198ef03" providerId="LiveId" clId="{949AA986-CF6A-5547-90F0-0D409746496A}" dt="2021-02-16T10:46:59.120" v="702" actId="2696"/>
        <pc:sldMkLst>
          <pc:docMk/>
          <pc:sldMk cId="812078040" sldId="331"/>
        </pc:sldMkLst>
      </pc:sldChg>
      <pc:sldChg chg="addSp delSp modSp add mod">
        <pc:chgData name="Marin Fotache" userId="9233cd031198ef03" providerId="LiveId" clId="{949AA986-CF6A-5547-90F0-0D409746496A}" dt="2021-02-16T13:01:14.947" v="706" actId="14100"/>
        <pc:sldMkLst>
          <pc:docMk/>
          <pc:sldMk cId="2279043433" sldId="332"/>
        </pc:sldMkLst>
        <pc:spChg chg="mod">
          <ac:chgData name="Marin Fotache" userId="9233cd031198ef03" providerId="LiveId" clId="{949AA986-CF6A-5547-90F0-0D409746496A}" dt="2021-02-15T06:46:45.680" v="646" actId="20577"/>
          <ac:spMkLst>
            <pc:docMk/>
            <pc:sldMk cId="2279043433" sldId="332"/>
            <ac:spMk id="2" creationId="{00000000-0000-0000-0000-000000000000}"/>
          </ac:spMkLst>
        </pc:spChg>
        <pc:spChg chg="mod">
          <ac:chgData name="Marin Fotache" userId="9233cd031198ef03" providerId="LiveId" clId="{949AA986-CF6A-5547-90F0-0D409746496A}" dt="2021-02-15T06:46:26.497" v="638" actId="1038"/>
          <ac:spMkLst>
            <pc:docMk/>
            <pc:sldMk cId="2279043433" sldId="332"/>
            <ac:spMk id="3" creationId="{00000000-0000-0000-0000-000000000000}"/>
          </ac:spMkLst>
        </pc:spChg>
        <pc:spChg chg="del">
          <ac:chgData name="Marin Fotache" userId="9233cd031198ef03" providerId="LiveId" clId="{949AA986-CF6A-5547-90F0-0D409746496A}" dt="2021-02-15T06:46:49.104" v="647" actId="478"/>
          <ac:spMkLst>
            <pc:docMk/>
            <pc:sldMk cId="2279043433" sldId="332"/>
            <ac:spMk id="4" creationId="{A0E3EE01-994C-8340-9C39-8303A6002E97}"/>
          </ac:spMkLst>
        </pc:spChg>
        <pc:spChg chg="del">
          <ac:chgData name="Marin Fotache" userId="9233cd031198ef03" providerId="LiveId" clId="{949AA986-CF6A-5547-90F0-0D409746496A}" dt="2021-02-15T06:44:59.245" v="606" actId="478"/>
          <ac:spMkLst>
            <pc:docMk/>
            <pc:sldMk cId="2279043433" sldId="332"/>
            <ac:spMk id="12" creationId="{00000000-0000-0000-0000-000000000000}"/>
          </ac:spMkLst>
        </pc:spChg>
        <pc:spChg chg="del">
          <ac:chgData name="Marin Fotache" userId="9233cd031198ef03" providerId="LiveId" clId="{949AA986-CF6A-5547-90F0-0D409746496A}" dt="2021-02-15T06:37:53.012" v="590" actId="478"/>
          <ac:spMkLst>
            <pc:docMk/>
            <pc:sldMk cId="2279043433" sldId="332"/>
            <ac:spMk id="15" creationId="{00000000-0000-0000-0000-000000000000}"/>
          </ac:spMkLst>
        </pc:spChg>
        <pc:spChg chg="del">
          <ac:chgData name="Marin Fotache" userId="9233cd031198ef03" providerId="LiveId" clId="{949AA986-CF6A-5547-90F0-0D409746496A}" dt="2021-02-15T06:37:16.706" v="585" actId="478"/>
          <ac:spMkLst>
            <pc:docMk/>
            <pc:sldMk cId="2279043433" sldId="332"/>
            <ac:spMk id="17" creationId="{00000000-0000-0000-0000-000000000000}"/>
          </ac:spMkLst>
        </pc:spChg>
        <pc:spChg chg="mod">
          <ac:chgData name="Marin Fotache" userId="9233cd031198ef03" providerId="LiveId" clId="{949AA986-CF6A-5547-90F0-0D409746496A}" dt="2021-02-16T13:01:09.169" v="705" actId="1076"/>
          <ac:spMkLst>
            <pc:docMk/>
            <pc:sldMk cId="2279043433" sldId="332"/>
            <ac:spMk id="18" creationId="{3C83286A-5AD0-8242-89E2-1C63D1393F14}"/>
          </ac:spMkLst>
        </pc:spChg>
        <pc:spChg chg="mod">
          <ac:chgData name="Marin Fotache" userId="9233cd031198ef03" providerId="LiveId" clId="{949AA986-CF6A-5547-90F0-0D409746496A}" dt="2021-02-15T06:46:19.433" v="619" actId="1037"/>
          <ac:spMkLst>
            <pc:docMk/>
            <pc:sldMk cId="2279043433" sldId="332"/>
            <ac:spMk id="19" creationId="{B7852EA2-E2CB-B643-BC31-46E91E23397D}"/>
          </ac:spMkLst>
        </pc:spChg>
        <pc:spChg chg="del mod">
          <ac:chgData name="Marin Fotache" userId="9233cd031198ef03" providerId="LiveId" clId="{949AA986-CF6A-5547-90F0-0D409746496A}" dt="2021-02-15T06:44:43.886" v="604" actId="478"/>
          <ac:spMkLst>
            <pc:docMk/>
            <pc:sldMk cId="2279043433" sldId="332"/>
            <ac:spMk id="22" creationId="{5F6F1DA6-993B-8B4E-AA19-950653F05A45}"/>
          </ac:spMkLst>
        </pc:spChg>
        <pc:spChg chg="add mod">
          <ac:chgData name="Marin Fotache" userId="9233cd031198ef03" providerId="LiveId" clId="{949AA986-CF6A-5547-90F0-0D409746496A}" dt="2021-02-15T06:46:36.896" v="645" actId="1038"/>
          <ac:spMkLst>
            <pc:docMk/>
            <pc:sldMk cId="2279043433" sldId="332"/>
            <ac:spMk id="24" creationId="{050B734F-54A5-8A4F-8E74-9CA5BE1F99F1}"/>
          </ac:spMkLst>
        </pc:spChg>
        <pc:spChg chg="add mod">
          <ac:chgData name="Marin Fotache" userId="9233cd031198ef03" providerId="LiveId" clId="{949AA986-CF6A-5547-90F0-0D409746496A}" dt="2021-02-15T06:45:05.760" v="608" actId="1076"/>
          <ac:spMkLst>
            <pc:docMk/>
            <pc:sldMk cId="2279043433" sldId="332"/>
            <ac:spMk id="26" creationId="{3A62F715-F775-E343-83B2-B6EC7B89D5D4}"/>
          </ac:spMkLst>
        </pc:spChg>
        <pc:picChg chg="del">
          <ac:chgData name="Marin Fotache" userId="9233cd031198ef03" providerId="LiveId" clId="{949AA986-CF6A-5547-90F0-0D409746496A}" dt="2021-02-15T06:37:16.706" v="585" actId="478"/>
          <ac:picMkLst>
            <pc:docMk/>
            <pc:sldMk cId="2279043433" sldId="332"/>
            <ac:picMk id="6" creationId="{00000000-0000-0000-0000-000000000000}"/>
          </ac:picMkLst>
        </pc:picChg>
        <pc:picChg chg="del">
          <ac:chgData name="Marin Fotache" userId="9233cd031198ef03" providerId="LiveId" clId="{949AA986-CF6A-5547-90F0-0D409746496A}" dt="2021-02-15T06:44:59.245" v="606" actId="478"/>
          <ac:picMkLst>
            <pc:docMk/>
            <pc:sldMk cId="2279043433" sldId="332"/>
            <ac:picMk id="8" creationId="{00000000-0000-0000-0000-000000000000}"/>
          </ac:picMkLst>
        </pc:picChg>
        <pc:picChg chg="mod">
          <ac:chgData name="Marin Fotache" userId="9233cd031198ef03" providerId="LiveId" clId="{949AA986-CF6A-5547-90F0-0D409746496A}" dt="2021-02-16T13:01:14.947" v="706" actId="14100"/>
          <ac:picMkLst>
            <pc:docMk/>
            <pc:sldMk cId="2279043433" sldId="332"/>
            <ac:picMk id="10" creationId="{00000000-0000-0000-0000-000000000000}"/>
          </ac:picMkLst>
        </pc:picChg>
        <pc:picChg chg="mod">
          <ac:chgData name="Marin Fotache" userId="9233cd031198ef03" providerId="LiveId" clId="{949AA986-CF6A-5547-90F0-0D409746496A}" dt="2021-02-15T06:46:12.521" v="609" actId="1076"/>
          <ac:picMkLst>
            <pc:docMk/>
            <pc:sldMk cId="2279043433" sldId="332"/>
            <ac:picMk id="21" creationId="{48F9DB73-FE43-1943-BA87-C0E9FFFD8C88}"/>
          </ac:picMkLst>
        </pc:picChg>
        <pc:picChg chg="add mod">
          <ac:chgData name="Marin Fotache" userId="9233cd031198ef03" providerId="LiveId" clId="{949AA986-CF6A-5547-90F0-0D409746496A}" dt="2021-02-15T06:46:32.969" v="640" actId="1076"/>
          <ac:picMkLst>
            <pc:docMk/>
            <pc:sldMk cId="2279043433" sldId="332"/>
            <ac:picMk id="23" creationId="{31F2FA72-BCB8-1244-B2D5-25C8D467C43A}"/>
          </ac:picMkLst>
        </pc:picChg>
        <pc:picChg chg="del mod">
          <ac:chgData name="Marin Fotache" userId="9233cd031198ef03" providerId="LiveId" clId="{949AA986-CF6A-5547-90F0-0D409746496A}" dt="2021-02-15T06:44:45.174" v="605" actId="478"/>
          <ac:picMkLst>
            <pc:docMk/>
            <pc:sldMk cId="2279043433" sldId="332"/>
            <ac:picMk id="25" creationId="{2DD2F335-339B-E54E-8EEE-28F6B997E8FC}"/>
          </ac:picMkLst>
        </pc:picChg>
        <pc:picChg chg="add mod">
          <ac:chgData name="Marin Fotache" userId="9233cd031198ef03" providerId="LiveId" clId="{949AA986-CF6A-5547-90F0-0D409746496A}" dt="2021-02-15T06:45:05.760" v="608" actId="1076"/>
          <ac:picMkLst>
            <pc:docMk/>
            <pc:sldMk cId="2279043433" sldId="332"/>
            <ac:picMk id="27" creationId="{A34CE0AA-ED2B-EF4A-971F-36A81C6AE385}"/>
          </ac:picMkLst>
        </pc:picChg>
        <pc:picChg chg="del">
          <ac:chgData name="Marin Fotache" userId="9233cd031198ef03" providerId="LiveId" clId="{949AA986-CF6A-5547-90F0-0D409746496A}" dt="2021-02-15T06:37:54.372" v="591" actId="478"/>
          <ac:picMkLst>
            <pc:docMk/>
            <pc:sldMk cId="2279043433" sldId="332"/>
            <ac:picMk id="1034" creationId="{00000000-0000-0000-0000-000000000000}"/>
          </ac:picMkLst>
        </pc:picChg>
      </pc:sldChg>
    </pc:docChg>
  </pc:docChgLst>
  <pc:docChgLst>
    <pc:chgData name="Marin Fotache" userId="9233cd031198ef03" providerId="LiveId" clId="{8B0B2760-4E16-8147-9781-11E1EE2482DE}"/>
    <pc:docChg chg="custSel modSld">
      <pc:chgData name="Marin Fotache" userId="9233cd031198ef03" providerId="LiveId" clId="{8B0B2760-4E16-8147-9781-11E1EE2482DE}" dt="2022-02-20T06:55:50.939" v="396"/>
      <pc:docMkLst>
        <pc:docMk/>
      </pc:docMkLst>
      <pc:sldChg chg="modSp mod">
        <pc:chgData name="Marin Fotache" userId="9233cd031198ef03" providerId="LiveId" clId="{8B0B2760-4E16-8147-9781-11E1EE2482DE}" dt="2022-02-20T06:50:48.857" v="140" actId="20577"/>
        <pc:sldMkLst>
          <pc:docMk/>
          <pc:sldMk cId="0" sldId="288"/>
        </pc:sldMkLst>
        <pc:spChg chg="mod">
          <ac:chgData name="Marin Fotache" userId="9233cd031198ef03" providerId="LiveId" clId="{8B0B2760-4E16-8147-9781-11E1EE2482DE}" dt="2022-02-20T06:50:48.857" v="140" actId="20577"/>
          <ac:spMkLst>
            <pc:docMk/>
            <pc:sldMk cId="0" sldId="288"/>
            <ac:spMk id="3" creationId="{00000000-0000-0000-0000-000000000000}"/>
          </ac:spMkLst>
        </pc:spChg>
      </pc:sldChg>
      <pc:sldChg chg="modSp mod">
        <pc:chgData name="Marin Fotache" userId="9233cd031198ef03" providerId="LiveId" clId="{8B0B2760-4E16-8147-9781-11E1EE2482DE}" dt="2022-02-20T06:49:35.661" v="91" actId="27636"/>
        <pc:sldMkLst>
          <pc:docMk/>
          <pc:sldMk cId="0" sldId="298"/>
        </pc:sldMkLst>
        <pc:spChg chg="mod">
          <ac:chgData name="Marin Fotache" userId="9233cd031198ef03" providerId="LiveId" clId="{8B0B2760-4E16-8147-9781-11E1EE2482DE}" dt="2022-02-20T06:49:35.661" v="91" actId="27636"/>
          <ac:spMkLst>
            <pc:docMk/>
            <pc:sldMk cId="0" sldId="298"/>
            <ac:spMk id="8" creationId="{1C76F275-89DF-0143-88F8-0F099C2E2ADA}"/>
          </ac:spMkLst>
        </pc:spChg>
      </pc:sldChg>
      <pc:sldChg chg="modSp">
        <pc:chgData name="Marin Fotache" userId="9233cd031198ef03" providerId="LiveId" clId="{8B0B2760-4E16-8147-9781-11E1EE2482DE}" dt="2022-02-20T06:55:50.939" v="396"/>
        <pc:sldMkLst>
          <pc:docMk/>
          <pc:sldMk cId="0" sldId="303"/>
        </pc:sldMkLst>
        <pc:spChg chg="mod">
          <ac:chgData name="Marin Fotache" userId="9233cd031198ef03" providerId="LiveId" clId="{8B0B2760-4E16-8147-9781-11E1EE2482DE}" dt="2022-02-20T06:55:50.939" v="396"/>
          <ac:spMkLst>
            <pc:docMk/>
            <pc:sldMk cId="0" sldId="303"/>
            <ac:spMk id="2" creationId="{00000000-0000-0000-0000-000000000000}"/>
          </ac:spMkLst>
        </pc:spChg>
      </pc:sldChg>
      <pc:sldChg chg="modSp mod">
        <pc:chgData name="Marin Fotache" userId="9233cd031198ef03" providerId="LiveId" clId="{8B0B2760-4E16-8147-9781-11E1EE2482DE}" dt="2022-02-20T06:48:15.116" v="31" actId="20577"/>
        <pc:sldMkLst>
          <pc:docMk/>
          <pc:sldMk cId="0" sldId="310"/>
        </pc:sldMkLst>
        <pc:spChg chg="mod">
          <ac:chgData name="Marin Fotache" userId="9233cd031198ef03" providerId="LiveId" clId="{8B0B2760-4E16-8147-9781-11E1EE2482DE}" dt="2022-02-20T06:48:15.116" v="31" actId="20577"/>
          <ac:spMkLst>
            <pc:docMk/>
            <pc:sldMk cId="0" sldId="310"/>
            <ac:spMk id="17410" creationId="{00000000-0000-0000-0000-000000000000}"/>
          </ac:spMkLst>
        </pc:spChg>
      </pc:sldChg>
      <pc:sldChg chg="addSp modSp mod">
        <pc:chgData name="Marin Fotache" userId="9233cd031198ef03" providerId="LiveId" clId="{8B0B2760-4E16-8147-9781-11E1EE2482DE}" dt="2022-02-20T06:55:11.481" v="395" actId="20577"/>
        <pc:sldMkLst>
          <pc:docMk/>
          <pc:sldMk cId="0" sldId="321"/>
        </pc:sldMkLst>
        <pc:spChg chg="mod">
          <ac:chgData name="Marin Fotache" userId="9233cd031198ef03" providerId="LiveId" clId="{8B0B2760-4E16-8147-9781-11E1EE2482DE}" dt="2022-02-20T06:53:23.857" v="222" actId="20577"/>
          <ac:spMkLst>
            <pc:docMk/>
            <pc:sldMk cId="0" sldId="321"/>
            <ac:spMk id="2" creationId="{00000000-0000-0000-0000-000000000000}"/>
          </ac:spMkLst>
        </pc:spChg>
        <pc:spChg chg="add mod">
          <ac:chgData name="Marin Fotache" userId="9233cd031198ef03" providerId="LiveId" clId="{8B0B2760-4E16-8147-9781-11E1EE2482DE}" dt="2022-02-20T06:55:11.481" v="395" actId="20577"/>
          <ac:spMkLst>
            <pc:docMk/>
            <pc:sldMk cId="0" sldId="321"/>
            <ac:spMk id="5" creationId="{4E3A3025-D6CE-5B42-93FC-140F4FAE4E05}"/>
          </ac:spMkLst>
        </pc:spChg>
      </pc:sldChg>
      <pc:sldChg chg="modSp mod">
        <pc:chgData name="Marin Fotache" userId="9233cd031198ef03" providerId="LiveId" clId="{8B0B2760-4E16-8147-9781-11E1EE2482DE}" dt="2022-02-20T06:52:44.449" v="220"/>
        <pc:sldMkLst>
          <pc:docMk/>
          <pc:sldMk cId="2279043433" sldId="332"/>
        </pc:sldMkLst>
        <pc:spChg chg="mod">
          <ac:chgData name="Marin Fotache" userId="9233cd031198ef03" providerId="LiveId" clId="{8B0B2760-4E16-8147-9781-11E1EE2482DE}" dt="2022-02-20T06:52:44.449" v="220"/>
          <ac:spMkLst>
            <pc:docMk/>
            <pc:sldMk cId="2279043433" sldId="332"/>
            <ac:spMk id="2" creationId="{00000000-0000-0000-0000-000000000000}"/>
          </ac:spMkLst>
        </pc:spChg>
      </pc:sldChg>
    </pc:docChg>
  </pc:docChgLst>
  <pc:docChgLst>
    <pc:chgData name="Marin Fotache" userId="9233cd031198ef03" providerId="LiveId" clId="{EA8476A5-F712-C84B-A5E8-7AD653669205}"/>
    <pc:docChg chg="undo custSel addSld delSld modSld">
      <pc:chgData name="Marin Fotache" userId="9233cd031198ef03" providerId="LiveId" clId="{EA8476A5-F712-C84B-A5E8-7AD653669205}" dt="2023-05-19T08:28:57.986" v="240" actId="20577"/>
      <pc:docMkLst>
        <pc:docMk/>
      </pc:docMkLst>
      <pc:sldChg chg="addSp delSp modSp mod">
        <pc:chgData name="Marin Fotache" userId="9233cd031198ef03" providerId="LiveId" clId="{EA8476A5-F712-C84B-A5E8-7AD653669205}" dt="2023-05-19T08:25:15.679" v="75" actId="27636"/>
        <pc:sldMkLst>
          <pc:docMk/>
          <pc:sldMk cId="0" sldId="256"/>
        </pc:sldMkLst>
        <pc:spChg chg="del mod">
          <ac:chgData name="Marin Fotache" userId="9233cd031198ef03" providerId="LiveId" clId="{EA8476A5-F712-C84B-A5E8-7AD653669205}" dt="2023-05-19T08:23:32.035" v="3" actId="478"/>
          <ac:spMkLst>
            <pc:docMk/>
            <pc:sldMk cId="0" sldId="256"/>
            <ac:spMk id="7" creationId="{00000000-0000-0000-0000-000000000000}"/>
          </ac:spMkLst>
        </pc:spChg>
        <pc:spChg chg="add mod">
          <ac:chgData name="Marin Fotache" userId="9233cd031198ef03" providerId="LiveId" clId="{EA8476A5-F712-C84B-A5E8-7AD653669205}" dt="2023-05-19T08:23:52.378" v="7"/>
          <ac:spMkLst>
            <pc:docMk/>
            <pc:sldMk cId="0" sldId="256"/>
            <ac:spMk id="10" creationId="{1E96CFCA-9E77-C47B-B011-C3AE5EF6D53B}"/>
          </ac:spMkLst>
        </pc:spChg>
        <pc:spChg chg="add del mod">
          <ac:chgData name="Marin Fotache" userId="9233cd031198ef03" providerId="LiveId" clId="{EA8476A5-F712-C84B-A5E8-7AD653669205}" dt="2023-05-19T08:24:27.852" v="11" actId="478"/>
          <ac:spMkLst>
            <pc:docMk/>
            <pc:sldMk cId="0" sldId="256"/>
            <ac:spMk id="12" creationId="{BE0F8C48-98ED-29F5-FBE5-7F63E7725F9E}"/>
          </ac:spMkLst>
        </pc:spChg>
        <pc:spChg chg="add mod">
          <ac:chgData name="Marin Fotache" userId="9233cd031198ef03" providerId="LiveId" clId="{EA8476A5-F712-C84B-A5E8-7AD653669205}" dt="2023-05-19T08:24:40.988" v="12" actId="113"/>
          <ac:spMkLst>
            <pc:docMk/>
            <pc:sldMk cId="0" sldId="256"/>
            <ac:spMk id="13" creationId="{EC65083C-955B-034C-186C-4050B185159D}"/>
          </ac:spMkLst>
        </pc:spChg>
        <pc:spChg chg="del">
          <ac:chgData name="Marin Fotache" userId="9233cd031198ef03" providerId="LiveId" clId="{EA8476A5-F712-C84B-A5E8-7AD653669205}" dt="2023-05-19T08:24:06.160" v="8" actId="478"/>
          <ac:spMkLst>
            <pc:docMk/>
            <pc:sldMk cId="0" sldId="256"/>
            <ac:spMk id="2050" creationId="{00000000-0000-0000-0000-000000000000}"/>
          </ac:spMkLst>
        </pc:spChg>
        <pc:spChg chg="mod">
          <ac:chgData name="Marin Fotache" userId="9233cd031198ef03" providerId="LiveId" clId="{EA8476A5-F712-C84B-A5E8-7AD653669205}" dt="2023-05-19T08:25:15.679" v="75" actId="27636"/>
          <ac:spMkLst>
            <pc:docMk/>
            <pc:sldMk cId="0" sldId="256"/>
            <ac:spMk id="2051" creationId="{00000000-0000-0000-0000-000000000000}"/>
          </ac:spMkLst>
        </pc:spChg>
        <pc:grpChg chg="add mod">
          <ac:chgData name="Marin Fotache" userId="9233cd031198ef03" providerId="LiveId" clId="{EA8476A5-F712-C84B-A5E8-7AD653669205}" dt="2023-05-19T08:23:37.685" v="6" actId="1076"/>
          <ac:grpSpMkLst>
            <pc:docMk/>
            <pc:sldMk cId="0" sldId="256"/>
            <ac:grpSpMk id="2" creationId="{425D41C7-D5F7-0E20-F96E-880C64DE62F8}"/>
          </ac:grpSpMkLst>
        </pc:grpChg>
        <pc:picChg chg="mod">
          <ac:chgData name="Marin Fotache" userId="9233cd031198ef03" providerId="LiveId" clId="{EA8476A5-F712-C84B-A5E8-7AD653669205}" dt="2023-05-19T08:23:34.110" v="5"/>
          <ac:picMkLst>
            <pc:docMk/>
            <pc:sldMk cId="0" sldId="256"/>
            <ac:picMk id="3" creationId="{06DD5764-F6D5-D9F9-72E7-EC368B1D7757}"/>
          </ac:picMkLst>
        </pc:picChg>
        <pc:picChg chg="mod">
          <ac:chgData name="Marin Fotache" userId="9233cd031198ef03" providerId="LiveId" clId="{EA8476A5-F712-C84B-A5E8-7AD653669205}" dt="2023-05-19T08:23:34.110" v="5"/>
          <ac:picMkLst>
            <pc:docMk/>
            <pc:sldMk cId="0" sldId="256"/>
            <ac:picMk id="4" creationId="{9A083AA6-052F-CF02-3FE8-819584542F14}"/>
          </ac:picMkLst>
        </pc:picChg>
        <pc:picChg chg="del">
          <ac:chgData name="Marin Fotache" userId="9233cd031198ef03" providerId="LiveId" clId="{EA8476A5-F712-C84B-A5E8-7AD653669205}" dt="2023-05-19T08:23:29.536" v="1" actId="478"/>
          <ac:picMkLst>
            <pc:docMk/>
            <pc:sldMk cId="0" sldId="256"/>
            <ac:picMk id="5" creationId="{00000000-0000-0000-0000-000000000000}"/>
          </ac:picMkLst>
        </pc:picChg>
        <pc:picChg chg="del">
          <ac:chgData name="Marin Fotache" userId="9233cd031198ef03" providerId="LiveId" clId="{EA8476A5-F712-C84B-A5E8-7AD653669205}" dt="2023-05-19T08:23:33.155" v="4" actId="478"/>
          <ac:picMkLst>
            <pc:docMk/>
            <pc:sldMk cId="0" sldId="256"/>
            <ac:picMk id="6" creationId="{00000000-0000-0000-0000-000000000000}"/>
          </ac:picMkLst>
        </pc:picChg>
        <pc:picChg chg="mod">
          <ac:chgData name="Marin Fotache" userId="9233cd031198ef03" providerId="LiveId" clId="{EA8476A5-F712-C84B-A5E8-7AD653669205}" dt="2023-05-19T08:23:34.110" v="5"/>
          <ac:picMkLst>
            <pc:docMk/>
            <pc:sldMk cId="0" sldId="256"/>
            <ac:picMk id="9" creationId="{27848D09-A9D5-838B-1F46-AF6EA4A87437}"/>
          </ac:picMkLst>
        </pc:picChg>
      </pc:sldChg>
      <pc:sldChg chg="delSp modSp mod">
        <pc:chgData name="Marin Fotache" userId="9233cd031198ef03" providerId="LiveId" clId="{EA8476A5-F712-C84B-A5E8-7AD653669205}" dt="2023-05-19T08:27:51.692" v="215" actId="478"/>
        <pc:sldMkLst>
          <pc:docMk/>
          <pc:sldMk cId="0" sldId="270"/>
        </pc:sldMkLst>
        <pc:spChg chg="mod">
          <ac:chgData name="Marin Fotache" userId="9233cd031198ef03" providerId="LiveId" clId="{EA8476A5-F712-C84B-A5E8-7AD653669205}" dt="2023-05-19T08:27:48.927" v="214" actId="20577"/>
          <ac:spMkLst>
            <pc:docMk/>
            <pc:sldMk cId="0" sldId="270"/>
            <ac:spMk id="4" creationId="{00000000-0000-0000-0000-000000000000}"/>
          </ac:spMkLst>
        </pc:spChg>
        <pc:spChg chg="del">
          <ac:chgData name="Marin Fotache" userId="9233cd031198ef03" providerId="LiveId" clId="{EA8476A5-F712-C84B-A5E8-7AD653669205}" dt="2023-05-19T08:27:51.692" v="215" actId="478"/>
          <ac:spMkLst>
            <pc:docMk/>
            <pc:sldMk cId="0" sldId="270"/>
            <ac:spMk id="5" creationId="{00000000-0000-0000-0000-000000000000}"/>
          </ac:spMkLst>
        </pc:spChg>
      </pc:sldChg>
      <pc:sldChg chg="modSp mod">
        <pc:chgData name="Marin Fotache" userId="9233cd031198ef03" providerId="LiveId" clId="{EA8476A5-F712-C84B-A5E8-7AD653669205}" dt="2023-05-19T08:27:14.486" v="213" actId="20577"/>
        <pc:sldMkLst>
          <pc:docMk/>
          <pc:sldMk cId="0" sldId="277"/>
        </pc:sldMkLst>
        <pc:spChg chg="mod">
          <ac:chgData name="Marin Fotache" userId="9233cd031198ef03" providerId="LiveId" clId="{EA8476A5-F712-C84B-A5E8-7AD653669205}" dt="2023-05-19T08:27:14.486" v="213" actId="20577"/>
          <ac:spMkLst>
            <pc:docMk/>
            <pc:sldMk cId="0" sldId="277"/>
            <ac:spMk id="3" creationId="{00000000-0000-0000-0000-000000000000}"/>
          </ac:spMkLst>
        </pc:spChg>
      </pc:sldChg>
      <pc:sldChg chg="del">
        <pc:chgData name="Marin Fotache" userId="9233cd031198ef03" providerId="LiveId" clId="{EA8476A5-F712-C84B-A5E8-7AD653669205}" dt="2023-05-19T08:28:40.989" v="226" actId="2696"/>
        <pc:sldMkLst>
          <pc:docMk/>
          <pc:sldMk cId="0" sldId="281"/>
        </pc:sldMkLst>
      </pc:sldChg>
      <pc:sldChg chg="del">
        <pc:chgData name="Marin Fotache" userId="9233cd031198ef03" providerId="LiveId" clId="{EA8476A5-F712-C84B-A5E8-7AD653669205}" dt="2023-05-19T08:28:19.174" v="219" actId="2696"/>
        <pc:sldMkLst>
          <pc:docMk/>
          <pc:sldMk cId="0" sldId="288"/>
        </pc:sldMkLst>
      </pc:sldChg>
      <pc:sldChg chg="del">
        <pc:chgData name="Marin Fotache" userId="9233cd031198ef03" providerId="LiveId" clId="{EA8476A5-F712-C84B-A5E8-7AD653669205}" dt="2023-05-19T08:28:17.072" v="218" actId="2696"/>
        <pc:sldMkLst>
          <pc:docMk/>
          <pc:sldMk cId="0" sldId="289"/>
        </pc:sldMkLst>
      </pc:sldChg>
      <pc:sldChg chg="del">
        <pc:chgData name="Marin Fotache" userId="9233cd031198ef03" providerId="LiveId" clId="{EA8476A5-F712-C84B-A5E8-7AD653669205}" dt="2023-05-19T08:28:13.954" v="216" actId="2696"/>
        <pc:sldMkLst>
          <pc:docMk/>
          <pc:sldMk cId="0" sldId="298"/>
        </pc:sldMkLst>
      </pc:sldChg>
      <pc:sldChg chg="del">
        <pc:chgData name="Marin Fotache" userId="9233cd031198ef03" providerId="LiveId" clId="{EA8476A5-F712-C84B-A5E8-7AD653669205}" dt="2023-05-19T08:28:44.181" v="227" actId="2696"/>
        <pc:sldMkLst>
          <pc:docMk/>
          <pc:sldMk cId="0" sldId="303"/>
        </pc:sldMkLst>
      </pc:sldChg>
      <pc:sldChg chg="del">
        <pc:chgData name="Marin Fotache" userId="9233cd031198ef03" providerId="LiveId" clId="{EA8476A5-F712-C84B-A5E8-7AD653669205}" dt="2023-05-19T08:28:15.529" v="217" actId="2696"/>
        <pc:sldMkLst>
          <pc:docMk/>
          <pc:sldMk cId="0" sldId="304"/>
        </pc:sldMkLst>
      </pc:sldChg>
      <pc:sldChg chg="modSp mod">
        <pc:chgData name="Marin Fotache" userId="9233cd031198ef03" providerId="LiveId" clId="{EA8476A5-F712-C84B-A5E8-7AD653669205}" dt="2023-05-19T08:25:41.844" v="76" actId="20577"/>
        <pc:sldMkLst>
          <pc:docMk/>
          <pc:sldMk cId="0" sldId="305"/>
        </pc:sldMkLst>
        <pc:spChg chg="mod">
          <ac:chgData name="Marin Fotache" userId="9233cd031198ef03" providerId="LiveId" clId="{EA8476A5-F712-C84B-A5E8-7AD653669205}" dt="2023-05-19T08:25:41.844" v="76" actId="20577"/>
          <ac:spMkLst>
            <pc:docMk/>
            <pc:sldMk cId="0" sldId="305"/>
            <ac:spMk id="3" creationId="{00000000-0000-0000-0000-000000000000}"/>
          </ac:spMkLst>
        </pc:spChg>
      </pc:sldChg>
      <pc:sldChg chg="add del">
        <pc:chgData name="Marin Fotache" userId="9233cd031198ef03" providerId="LiveId" clId="{EA8476A5-F712-C84B-A5E8-7AD653669205}" dt="2023-05-19T08:28:39.955" v="225" actId="2696"/>
        <pc:sldMkLst>
          <pc:docMk/>
          <pc:sldMk cId="0" sldId="321"/>
        </pc:sldMkLst>
      </pc:sldChg>
      <pc:sldChg chg="del">
        <pc:chgData name="Marin Fotache" userId="9233cd031198ef03" providerId="LiveId" clId="{EA8476A5-F712-C84B-A5E8-7AD653669205}" dt="2023-05-19T08:28:20.796" v="220" actId="2696"/>
        <pc:sldMkLst>
          <pc:docMk/>
          <pc:sldMk cId="0" sldId="322"/>
        </pc:sldMkLst>
      </pc:sldChg>
      <pc:sldChg chg="del">
        <pc:chgData name="Marin Fotache" userId="9233cd031198ef03" providerId="LiveId" clId="{EA8476A5-F712-C84B-A5E8-7AD653669205}" dt="2023-05-19T08:28:24.001" v="222" actId="2696"/>
        <pc:sldMkLst>
          <pc:docMk/>
          <pc:sldMk cId="0" sldId="324"/>
        </pc:sldMkLst>
      </pc:sldChg>
      <pc:sldChg chg="modSp mod">
        <pc:chgData name="Marin Fotache" userId="9233cd031198ef03" providerId="LiveId" clId="{EA8476A5-F712-C84B-A5E8-7AD653669205}" dt="2023-05-19T08:28:57.986" v="240" actId="20577"/>
        <pc:sldMkLst>
          <pc:docMk/>
          <pc:sldMk cId="0" sldId="326"/>
        </pc:sldMkLst>
        <pc:spChg chg="mod">
          <ac:chgData name="Marin Fotache" userId="9233cd031198ef03" providerId="LiveId" clId="{EA8476A5-F712-C84B-A5E8-7AD653669205}" dt="2023-05-19T08:28:57.986" v="240" actId="20577"/>
          <ac:spMkLst>
            <pc:docMk/>
            <pc:sldMk cId="0" sldId="326"/>
            <ac:spMk id="2" creationId="{00000000-0000-0000-0000-000000000000}"/>
          </ac:spMkLst>
        </pc:spChg>
      </pc:sldChg>
      <pc:sldChg chg="del">
        <pc:chgData name="Marin Fotache" userId="9233cd031198ef03" providerId="LiveId" clId="{EA8476A5-F712-C84B-A5E8-7AD653669205}" dt="2023-05-19T08:28:22.319" v="221" actId="2696"/>
        <pc:sldMkLst>
          <pc:docMk/>
          <pc:sldMk cId="2279043433" sldId="33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7025C64-4141-43B9-938E-CA9B4D9BC0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54808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A3FF83-3A8C-4DE9-946B-D22FE63194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63818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0665D-E6E0-4010-8F21-EBDA207D5E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96716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07BEE-7993-4042-B249-E749685218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54071"/>
      </p:ext>
    </p:extLst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10668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D59D16-28E1-46AC-AE60-04F3B020B1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48402"/>
      </p:ext>
    </p:extLst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7025C64-4141-43B9-938E-CA9B4D9BC0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47623"/>
      </p:ext>
    </p:extLst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6E947-6149-49AD-961B-F3728A8633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02545"/>
      </p:ext>
    </p:extLst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594AF45-B78A-41BA-BD18-9D37636C44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86545"/>
      </p:ext>
    </p:extLst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281D94-CB3F-47FD-9BF3-6D3B7100D0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68190"/>
      </p:ext>
    </p:extLst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2DF6D92-34C6-4495-A560-FE36704DE2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00264"/>
      </p:ext>
    </p:extLst>
  </p:cSld>
  <p:clrMapOvr>
    <a:masterClrMapping/>
  </p:clrMapOvr>
  <p:transition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BBAC50-ECD0-436B-86EB-31EC8C4E87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59251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6E947-6149-49AD-961B-F3728A8633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39008"/>
      </p:ext>
    </p:extLst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0AA8EC9-9713-4A4A-9829-AC818D2959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81565"/>
      </p:ext>
    </p:extLst>
  </p:cSld>
  <p:clrMapOvr>
    <a:masterClrMapping/>
  </p:clrMapOvr>
  <p:transition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FFEB44E-E6DE-4830-9894-06A9F4899B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41876"/>
      </p:ext>
    </p:extLst>
  </p:cSld>
  <p:clrMapOvr>
    <a:masterClrMapping/>
  </p:clrMapOvr>
  <p:transition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algn="l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49A892C-EF30-4544-B4B2-88AF14D50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58407"/>
      </p:ext>
    </p:extLst>
  </p:cSld>
  <p:clrMapOvr>
    <a:masterClrMapping/>
  </p:clrMapOvr>
  <p:transition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A3FF83-3A8C-4DE9-946B-D22FE63194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10498"/>
      </p:ext>
    </p:extLst>
  </p:cSld>
  <p:clrMapOvr>
    <a:masterClrMapping/>
  </p:clrMapOvr>
  <p:transition>
    <p:rand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0665D-E6E0-4010-8F21-EBDA207D5E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970437"/>
      </p:ext>
    </p:extLst>
  </p:cSld>
  <p:clrMapOvr>
    <a:masterClrMapping/>
  </p:clrMapOvr>
  <p:transition>
    <p:rand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07BEE-7993-4042-B249-E749685218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69129"/>
      </p:ext>
    </p:extLst>
  </p:cSld>
  <p:clrMapOvr>
    <a:masterClrMapping/>
  </p:clrMapOvr>
  <p:transition>
    <p:rand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10668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D59D16-28E1-46AC-AE60-04F3B020B1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47545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594AF45-B78A-41BA-BD18-9D37636C44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72859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281D94-CB3F-47FD-9BF3-6D3B7100D0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01379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2DF6D92-34C6-4495-A560-FE36704DE2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82160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BBAC50-ECD0-436B-86EB-31EC8C4E87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93317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0AA8EC9-9713-4A4A-9829-AC818D2959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64869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FFEB44E-E6DE-4830-9894-06A9F4899B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36911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algn="l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49A892C-EF30-4544-B4B2-88AF14D50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8649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12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B0A8631C-21B4-41C1-801E-ECBCA32D72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30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</p:sldLayoutIdLst>
  <p:transition>
    <p:random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i="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800" kern="1200">
          <a:solidFill>
            <a:schemeClr val="tx1"/>
          </a:solidFill>
          <a:latin typeface="Avenir Medium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kern="1200">
          <a:solidFill>
            <a:schemeClr val="tx1"/>
          </a:solidFill>
          <a:latin typeface="Arial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200" kern="1200">
          <a:solidFill>
            <a:schemeClr val="tx1"/>
          </a:solidFill>
          <a:latin typeface="Book Antiqua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12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B0A8631C-21B4-41C1-801E-ECBCA32D72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3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</p:sldLayoutIdLst>
  <p:transition>
    <p:random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i="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800" kern="1200">
          <a:solidFill>
            <a:schemeClr val="tx1"/>
          </a:solidFill>
          <a:latin typeface="Avenir Ligh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kern="1200">
          <a:solidFill>
            <a:schemeClr val="tx1"/>
          </a:solidFill>
          <a:latin typeface="Arial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200" kern="1200">
          <a:solidFill>
            <a:schemeClr val="tx1"/>
          </a:solidFill>
          <a:latin typeface="Book Antiqua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nfotache/Baze-de-date-I/blob/master/SQL.%20Dialecte%20DB2-%20Oracle-%20PostgreSQL%20si%20SQL%20Server/SQL2009_Cap01_Baze_de_date_SGBD.pdf" TargetMode="Externa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5181599"/>
            <a:ext cx="8763000" cy="123752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algn="ctr">
              <a:defRPr/>
            </a:pPr>
            <a:r>
              <a:rPr lang="en-US" sz="4400" b="1" dirty="0" err="1">
                <a:latin typeface="Gabriola" pitchFamily="82" charset="0"/>
                <a:cs typeface="Vani" pitchFamily="34" charset="0"/>
              </a:rPr>
              <a:t>Tehnologii</a:t>
            </a:r>
            <a:r>
              <a:rPr lang="en-US" sz="4400" b="1" dirty="0">
                <a:latin typeface="Gabriola" pitchFamily="82" charset="0"/>
                <a:cs typeface="Vani" pitchFamily="34" charset="0"/>
              </a:rPr>
              <a:t> </a:t>
            </a:r>
            <a:r>
              <a:rPr lang="en-US" sz="4400" b="1" dirty="0" err="1">
                <a:latin typeface="Gabriola" pitchFamily="82" charset="0"/>
                <a:cs typeface="Vani" pitchFamily="34" charset="0"/>
              </a:rPr>
              <a:t>pentru</a:t>
            </a:r>
            <a:r>
              <a:rPr lang="en-US" sz="4400" b="1" dirty="0">
                <a:latin typeface="Gabriola" pitchFamily="82" charset="0"/>
                <a:cs typeface="Vani" pitchFamily="34" charset="0"/>
              </a:rPr>
              <a:t> </a:t>
            </a:r>
            <a:r>
              <a:rPr lang="en-US" sz="4400" b="1" dirty="0" err="1">
                <a:latin typeface="Gabriola" pitchFamily="82" charset="0"/>
                <a:cs typeface="Vani" pitchFamily="34" charset="0"/>
              </a:rPr>
              <a:t>stocarea</a:t>
            </a:r>
            <a:r>
              <a:rPr lang="en-US" sz="4400" b="1" dirty="0">
                <a:latin typeface="Gabriola" pitchFamily="82" charset="0"/>
                <a:cs typeface="Vani" pitchFamily="34" charset="0"/>
              </a:rPr>
              <a:t> </a:t>
            </a:r>
            <a:r>
              <a:rPr lang="en-US" sz="4400" b="1" dirty="0" err="1">
                <a:latin typeface="Gabriola" pitchFamily="82" charset="0"/>
                <a:cs typeface="Vani" pitchFamily="34" charset="0"/>
              </a:rPr>
              <a:t>și</a:t>
            </a:r>
            <a:r>
              <a:rPr lang="en-US" sz="4400" b="1" dirty="0">
                <a:latin typeface="Gabriola" pitchFamily="82" charset="0"/>
                <a:cs typeface="Vani" pitchFamily="34" charset="0"/>
              </a:rPr>
              <a:t> </a:t>
            </a:r>
            <a:r>
              <a:rPr lang="en-US" sz="4400" b="1" dirty="0" err="1">
                <a:latin typeface="Gabriola" pitchFamily="82" charset="0"/>
                <a:cs typeface="Vani" pitchFamily="34" charset="0"/>
              </a:rPr>
              <a:t>prelucrarea</a:t>
            </a:r>
            <a:r>
              <a:rPr lang="en-US" sz="4400" b="1" dirty="0">
                <a:latin typeface="Gabriola" pitchFamily="82" charset="0"/>
                <a:cs typeface="Vani" pitchFamily="34" charset="0"/>
              </a:rPr>
              <a:t> </a:t>
            </a:r>
            <a:r>
              <a:rPr lang="en-US" sz="4400" b="1" dirty="0" err="1">
                <a:latin typeface="Gabriola" pitchFamily="82" charset="0"/>
                <a:cs typeface="Vani" pitchFamily="34" charset="0"/>
              </a:rPr>
              <a:t>datelor</a:t>
            </a:r>
            <a:endParaRPr lang="ro-RO" sz="4400" b="1" dirty="0">
              <a:latin typeface="Gabriola" pitchFamily="82" charset="0"/>
              <a:cs typeface="Vani" pitchFamily="34" charset="0"/>
            </a:endParaRPr>
          </a:p>
          <a:p>
            <a:pPr>
              <a:defRPr/>
            </a:pPr>
            <a:r>
              <a:rPr lang="en-US" sz="4400" b="1" dirty="0">
                <a:latin typeface="Gabriola" pitchFamily="82" charset="0"/>
                <a:cs typeface="Vani" pitchFamily="34" charset="0"/>
              </a:rPr>
              <a:t>	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0" y="5943601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latin typeface="Gabriola" pitchFamily="82" charset="0"/>
                <a:cs typeface="Vani" pitchFamily="34" charset="0"/>
              </a:rPr>
              <a:t>Marin Fotache 	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25D41C7-D5F7-0E20-F96E-880C64DE62F8}"/>
              </a:ext>
            </a:extLst>
          </p:cNvPr>
          <p:cNvGrpSpPr/>
          <p:nvPr/>
        </p:nvGrpSpPr>
        <p:grpSpPr>
          <a:xfrm>
            <a:off x="1752600" y="366712"/>
            <a:ext cx="5732147" cy="873125"/>
            <a:chOff x="0" y="0"/>
            <a:chExt cx="6080125" cy="92202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6DD5764-F6D5-D9F9-72E7-EC368B1D77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148080" cy="9220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A083AA6-052F-CF02-3FE8-819584542F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172075" y="19050"/>
              <a:ext cx="908050" cy="8216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7848D09-A9D5-838B-1F46-AF6EA4A874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705100" y="76200"/>
              <a:ext cx="737870" cy="7429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E96CFCA-9E77-C47B-B011-C3AE5EF6D53B}"/>
              </a:ext>
            </a:extLst>
          </p:cNvPr>
          <p:cNvSpPr txBox="1"/>
          <p:nvPr/>
        </p:nvSpPr>
        <p:spPr>
          <a:xfrm>
            <a:off x="990600" y="1455003"/>
            <a:ext cx="70888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buNone/>
              <a:tabLst>
                <a:tab pos="3227070" algn="l"/>
              </a:tabLst>
            </a:pPr>
            <a:r>
              <a:rPr lang="ro-R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Titlul proiectului: </a:t>
            </a:r>
            <a:r>
              <a:rPr lang="ro-RO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Educație și dezvoltare în era digitală</a:t>
            </a:r>
            <a:endParaRPr lang="en-R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o-RO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 proiect:</a:t>
            </a:r>
            <a:r>
              <a:rPr lang="ro-RO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POCU/860/3/12/143072</a:t>
            </a:r>
            <a:r>
              <a:rPr lang="en-RO" sz="2400" dirty="0">
                <a:effectLst/>
              </a:rPr>
              <a:t> </a:t>
            </a:r>
            <a:endParaRPr lang="en-RO" sz="2400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EC65083C-955B-034C-186C-4050B185159D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2057399"/>
            <a:ext cx="8458200" cy="2514601"/>
          </a:xfrm>
          <a:prstGeom prst="rect">
            <a:avLst/>
          </a:prstGeom>
        </p:spPr>
        <p:txBody>
          <a:bodyPr anchor="b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i="0" kern="120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/>
              </a:defRPr>
            </a:lvl9pPr>
            <a:extLst/>
          </a:lstStyle>
          <a:p>
            <a:pPr algn="ctr">
              <a:lnSpc>
                <a:spcPct val="100000"/>
              </a:lnSpc>
              <a:buFontTx/>
              <a:buNone/>
              <a:defRPr/>
            </a:pP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Introducere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în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analiza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datelor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de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mari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dimensiuni</a:t>
            </a:r>
            <a:endParaRPr lang="en-US" sz="4400" b="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o-RO">
                <a:cs typeface="Arial Unicode MS"/>
              </a:rPr>
              <a:t>Avantajele bazelor de date </a:t>
            </a:r>
            <a:r>
              <a:rPr lang="en-US">
                <a:cs typeface="Arial Unicode MS"/>
              </a:rPr>
              <a:t>- </a:t>
            </a:r>
            <a:r>
              <a:rPr lang="ro-RO">
                <a:cs typeface="Arial Unicode MS"/>
              </a:rPr>
              <a:t>2</a:t>
            </a:r>
            <a:endParaRPr lang="en-US">
              <a:cs typeface="Arial Unicode M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52600"/>
            <a:ext cx="8229600" cy="4800600"/>
          </a:xfrm>
        </p:spPr>
        <p:txBody>
          <a:bodyPr>
            <a:normAutofit/>
          </a:bodyPr>
          <a:lstStyle/>
          <a:p>
            <a:r>
              <a:rPr lang="ro-RO" dirty="0"/>
              <a:t>Sunt, într-o mare măsură, extensibile (scala</a:t>
            </a:r>
            <a:r>
              <a:rPr lang="en-US" dirty="0"/>
              <a:t>bile</a:t>
            </a:r>
            <a:r>
              <a:rPr lang="ro-RO" dirty="0"/>
              <a:t>)</a:t>
            </a:r>
            <a:r>
              <a:rPr lang="en-US" dirty="0"/>
              <a:t> </a:t>
            </a:r>
            <a:endParaRPr lang="ro-RO" dirty="0"/>
          </a:p>
          <a:p>
            <a:r>
              <a:rPr lang="ro-RO" dirty="0"/>
              <a:t>Oferta de software pentru BD este extrem de vastă, unele </a:t>
            </a:r>
            <a:r>
              <a:rPr lang="en-US" dirty="0" err="1"/>
              <a:t>SGBD-uri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ro-RO" dirty="0"/>
              <a:t>chiar gratuite</a:t>
            </a:r>
            <a:r>
              <a:rPr lang="en-US" dirty="0"/>
              <a:t> </a:t>
            </a:r>
            <a:r>
              <a:rPr lang="ro-RO" dirty="0"/>
              <a:t>şi instalabil</a:t>
            </a:r>
            <a:r>
              <a:rPr lang="en-US" dirty="0"/>
              <a:t>e</a:t>
            </a:r>
            <a:r>
              <a:rPr lang="ro-RO" dirty="0"/>
              <a:t> pe o gamă largă de calculatoare (Windows, Linux, Mac...)</a:t>
            </a:r>
          </a:p>
          <a:p>
            <a:r>
              <a:rPr lang="ro-RO" dirty="0"/>
              <a:t>Chiar dacă rolul lor s</a:t>
            </a:r>
            <a:r>
              <a:rPr lang="en-US" dirty="0"/>
              <a:t>-</a:t>
            </a:r>
            <a:r>
              <a:rPr lang="ro-RO" dirty="0"/>
              <a:t>ar putea d</a:t>
            </a:r>
            <a:r>
              <a:rPr lang="en-US" dirty="0" err="1"/>
              <a:t>iminua</a:t>
            </a:r>
            <a:r>
              <a:rPr lang="ro-RO" dirty="0"/>
              <a:t> în arhitecturile de tip SOA, cloud computing, etc. </a:t>
            </a:r>
            <a:r>
              <a:rPr lang="en-US" dirty="0" err="1"/>
              <a:t>deocamdat</a:t>
            </a:r>
            <a:r>
              <a:rPr lang="ro-RO" dirty="0"/>
              <a:t>ă (pentru o bună </a:t>
            </a:r>
            <a:r>
              <a:rPr lang="en-US" dirty="0"/>
              <a:t>d</a:t>
            </a:r>
            <a:r>
              <a:rPr lang="ro-RO" dirty="0"/>
              <a:t>u</a:t>
            </a:r>
            <a:r>
              <a:rPr lang="en-US" dirty="0"/>
              <a:t>r</a:t>
            </a:r>
            <a:r>
              <a:rPr lang="ro-RO" dirty="0"/>
              <a:t>ată de timp)</a:t>
            </a:r>
            <a:r>
              <a:rPr lang="en-US" dirty="0"/>
              <a:t> </a:t>
            </a:r>
            <a:r>
              <a:rPr lang="ro-RO" dirty="0"/>
              <a:t>nu au înlocuitor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Marin\AppData\Local\Temp\SNAGHTML24602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219200"/>
            <a:ext cx="7869667" cy="345696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2954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>
                <a:cs typeface="Arial Unicode MS"/>
              </a:rPr>
              <a:t>Prin ce diferă esenţial BD de foile de calcul sau alte tehnologii</a:t>
            </a:r>
            <a:r>
              <a:rPr lang="en-US" dirty="0">
                <a:cs typeface="Arial Unicode MS"/>
              </a:rPr>
              <a:t>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3653631"/>
            <a:ext cx="7412516" cy="3204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st="38100" dir="2700000" algn="tl" rotWithShape="0">
              <a:schemeClr val="tx1">
                <a:alpha val="40000"/>
              </a:schemeClr>
            </a:outerShdw>
          </a:effectLst>
        </p:spPr>
      </p:pic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8001000" cy="914400"/>
          </a:xfrm>
        </p:spPr>
        <p:txBody>
          <a:bodyPr anchor="ctr">
            <a:normAutofit fontScale="90000"/>
          </a:bodyPr>
          <a:lstStyle/>
          <a:p>
            <a:pPr algn="ctr"/>
            <a:r>
              <a:rPr err="1">
                <a:cs typeface="Arial Unicode MS"/>
              </a:rPr>
              <a:t>Schemă</a:t>
            </a:r>
            <a:r>
              <a:rPr>
                <a:cs typeface="Arial Unicode MS"/>
              </a:rPr>
              <a:t> de </a:t>
            </a:r>
            <a:r>
              <a:rPr err="1">
                <a:cs typeface="Arial Unicode MS"/>
              </a:rPr>
              <a:t>principiu</a:t>
            </a:r>
            <a:r>
              <a:rPr>
                <a:cs typeface="Arial Unicode MS"/>
              </a:rPr>
              <a:t> a </a:t>
            </a:r>
            <a:r>
              <a:rPr err="1">
                <a:cs typeface="Arial Unicode MS"/>
              </a:rPr>
              <a:t>unei</a:t>
            </a:r>
            <a:r>
              <a:rPr>
                <a:cs typeface="Arial Unicode MS"/>
              </a:rPr>
              <a:t> </a:t>
            </a:r>
            <a:r>
              <a:rPr err="1">
                <a:cs typeface="Arial Unicode MS"/>
              </a:rPr>
              <a:t>baze</a:t>
            </a:r>
            <a:r>
              <a:rPr>
                <a:cs typeface="Arial Unicode MS"/>
              </a:rPr>
              <a:t> de date </a:t>
            </a: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2647950" y="19859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990600"/>
            <a:ext cx="7772400" cy="571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>
                <a:cs typeface="Arial Unicode MS"/>
              </a:rPr>
              <a:t>O d</a:t>
            </a:r>
            <a:r>
              <a:rPr>
                <a:cs typeface="Arial Unicode MS"/>
              </a:rPr>
              <a:t>efini</a:t>
            </a:r>
            <a:r>
              <a:rPr lang="ro-RO">
                <a:cs typeface="Arial Unicode MS"/>
              </a:rPr>
              <a:t>ţie</a:t>
            </a:r>
            <a:r>
              <a:rPr lang="en-US">
                <a:cs typeface="Arial Unicode MS"/>
              </a:rPr>
              <a:t> academic</a:t>
            </a:r>
            <a:r>
              <a:rPr lang="ro-RO">
                <a:cs typeface="Arial Unicode MS"/>
              </a:rPr>
              <a:t>ă (lemnoasă)</a:t>
            </a:r>
            <a:endParaRPr>
              <a:cs typeface="Arial Unicode MS"/>
            </a:endParaRPr>
          </a:p>
        </p:txBody>
      </p:sp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057400"/>
            <a:ext cx="784860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/>
              <a:t>O BD reprezintă o colecţie de date utilizată într-o organizaţie, colecţie care este:</a:t>
            </a:r>
          </a:p>
          <a:p>
            <a:pPr lvl="1"/>
            <a:r>
              <a:rPr lang="ro-RO"/>
              <a:t>persistentă,</a:t>
            </a:r>
          </a:p>
          <a:p>
            <a:pPr lvl="1"/>
            <a:r>
              <a:rPr lang="en-US"/>
              <a:t>automatizată, </a:t>
            </a:r>
          </a:p>
          <a:p>
            <a:pPr lvl="1"/>
            <a:r>
              <a:rPr lang="en-US"/>
              <a:t>partajată, </a:t>
            </a:r>
          </a:p>
          <a:p>
            <a:pPr lvl="1"/>
            <a:r>
              <a:rPr lang="en-US"/>
              <a:t>definită riguros (formalizată), </a:t>
            </a:r>
          </a:p>
          <a:p>
            <a:pPr lvl="1"/>
            <a:r>
              <a:rPr lang="en-US"/>
              <a:t>controlată la nivel central. </a:t>
            </a:r>
          </a:p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o-RO" dirty="0">
                <a:cs typeface="Arial Unicode MS"/>
              </a:rPr>
              <a:t>Cele două aspecte ale BD</a:t>
            </a:r>
            <a:endParaRPr dirty="0">
              <a:cs typeface="Arial Unicode MS"/>
            </a:endParaRPr>
          </a:p>
        </p:txBody>
      </p:sp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784350"/>
            <a:ext cx="7924800" cy="4572000"/>
          </a:xfrm>
        </p:spPr>
        <p:txBody>
          <a:bodyPr/>
          <a:lstStyle/>
          <a:p>
            <a:r>
              <a:rPr lang="ro-RO" sz="3200" b="1"/>
              <a:t>Schema</a:t>
            </a:r>
            <a:r>
              <a:rPr lang="ro-RO" sz="3200"/>
              <a:t> </a:t>
            </a:r>
            <a:r>
              <a:rPr lang="en-US" sz="3200"/>
              <a:t>(stocat</a:t>
            </a:r>
            <a:r>
              <a:rPr lang="ro-RO" sz="3200"/>
              <a:t>ă în dicţionarul de date</a:t>
            </a:r>
            <a:r>
              <a:rPr lang="en-US" sz="3200"/>
              <a:t>)</a:t>
            </a:r>
            <a:r>
              <a:rPr lang="ro-RO" sz="3200"/>
              <a:t> este structura, aspectul constant, organizarea bazei</a:t>
            </a:r>
            <a:r>
              <a:rPr lang="en-US" sz="3200"/>
              <a:t>; </a:t>
            </a:r>
            <a:r>
              <a:rPr lang="ro-RO" sz="3200"/>
              <a:t>schema</a:t>
            </a:r>
            <a:r>
              <a:rPr lang="en-US" sz="3200"/>
              <a:t> descrie datel</a:t>
            </a:r>
            <a:r>
              <a:rPr lang="ro-RO" sz="3200"/>
              <a:t>e</a:t>
            </a:r>
            <a:r>
              <a:rPr lang="en-US" sz="3200"/>
              <a:t>, rela</a:t>
            </a:r>
            <a:r>
              <a:rPr lang="ro-RO" sz="3200"/>
              <a:t>ţ</a:t>
            </a:r>
            <a:r>
              <a:rPr lang="en-US" sz="3200"/>
              <a:t>iil</a:t>
            </a:r>
            <a:r>
              <a:rPr lang="ro-RO" sz="3200"/>
              <a:t>e</a:t>
            </a:r>
            <a:r>
              <a:rPr lang="en-US" sz="3200"/>
              <a:t> dintre </a:t>
            </a:r>
            <a:r>
              <a:rPr lang="ro-RO" sz="3200"/>
              <a:t>date</a:t>
            </a:r>
            <a:r>
              <a:rPr lang="en-US" sz="3200"/>
              <a:t>, restric</a:t>
            </a:r>
            <a:r>
              <a:rPr lang="ro-RO" sz="3200"/>
              <a:t>ţ</a:t>
            </a:r>
            <a:r>
              <a:rPr lang="en-US" sz="3200"/>
              <a:t>iil</a:t>
            </a:r>
            <a:r>
              <a:rPr lang="ro-RO" sz="3200"/>
              <a:t>e la care se supun datele</a:t>
            </a:r>
            <a:endParaRPr lang="en-US" sz="3200"/>
          </a:p>
          <a:p>
            <a:endParaRPr lang="en-US" sz="3200"/>
          </a:p>
          <a:p>
            <a:r>
              <a:rPr lang="en-US" sz="3200" b="1"/>
              <a:t>Con</a:t>
            </a:r>
            <a:r>
              <a:rPr lang="ro-RO" sz="3200" b="1"/>
              <a:t>ţi</a:t>
            </a:r>
            <a:r>
              <a:rPr lang="en-US" sz="3200" b="1"/>
              <a:t>nut</a:t>
            </a:r>
            <a:r>
              <a:rPr lang="en-US" sz="3200"/>
              <a:t> – aspectul variabil, dinamic ale bazei; datele propriu-zise</a:t>
            </a:r>
          </a:p>
        </p:txBody>
      </p:sp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8229600" cy="1219200"/>
          </a:xfrm>
        </p:spPr>
        <p:txBody>
          <a:bodyPr anchor="ctr">
            <a:normAutofit/>
          </a:bodyPr>
          <a:lstStyle/>
          <a:p>
            <a:pPr algn="ctr"/>
            <a:r>
              <a:rPr lang="ro-RO">
                <a:cs typeface="Arial Unicode MS"/>
              </a:rPr>
              <a:t>Sisteme de gestiune a bazelor de date (SGBD)</a:t>
            </a:r>
            <a:r>
              <a:rPr lang="en-US">
                <a:cs typeface="Arial Unicode MS"/>
              </a:rPr>
              <a:t> - 1</a:t>
            </a:r>
            <a:endParaRPr lang="ro-RO">
              <a:cs typeface="Arial Unicode MS"/>
            </a:endParaRP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371600"/>
            <a:ext cx="81534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sz="2200" dirty="0"/>
              <a:t>Eng</a:t>
            </a:r>
            <a:r>
              <a:rPr lang="en-US" sz="2200" dirty="0"/>
              <a:t>l</a:t>
            </a:r>
            <a:r>
              <a:rPr lang="ro-RO" sz="2200" dirty="0"/>
              <a:t>.</a:t>
            </a:r>
            <a:r>
              <a:rPr lang="en-US" sz="2200" dirty="0"/>
              <a:t> –</a:t>
            </a:r>
            <a:r>
              <a:rPr lang="en-US" dirty="0"/>
              <a:t> </a:t>
            </a:r>
            <a:r>
              <a:rPr lang="en-US" sz="2400" dirty="0"/>
              <a:t>Data</a:t>
            </a:r>
            <a:r>
              <a:rPr lang="ro-RO" sz="2400" dirty="0"/>
              <a:t> </a:t>
            </a:r>
            <a:r>
              <a:rPr lang="en-US" sz="2400" dirty="0"/>
              <a:t>Base Management System </a:t>
            </a:r>
            <a:r>
              <a:rPr lang="ro-RO" sz="2400" dirty="0"/>
              <a:t>(</a:t>
            </a:r>
            <a:r>
              <a:rPr lang="en-US" sz="2400" dirty="0"/>
              <a:t>DBMS)</a:t>
            </a:r>
          </a:p>
          <a:p>
            <a:pPr>
              <a:buNone/>
            </a:pPr>
            <a:r>
              <a:rPr lang="en-US" sz="2200" dirty="0"/>
              <a:t>Fr.</a:t>
            </a:r>
            <a:r>
              <a:rPr lang="en-US" dirty="0"/>
              <a:t>: </a:t>
            </a:r>
            <a:r>
              <a:rPr lang="en-US" sz="2400" dirty="0" err="1"/>
              <a:t>Systemes</a:t>
            </a:r>
            <a:r>
              <a:rPr lang="en-US" sz="2400" dirty="0"/>
              <a:t> de </a:t>
            </a:r>
            <a:r>
              <a:rPr lang="en-US" sz="2400" dirty="0" err="1"/>
              <a:t>Gestion</a:t>
            </a:r>
            <a:r>
              <a:rPr lang="en-US" sz="2400" dirty="0"/>
              <a:t> de</a:t>
            </a:r>
            <a:r>
              <a:rPr lang="ro-RO" sz="2400" dirty="0"/>
              <a:t>s</a:t>
            </a:r>
            <a:r>
              <a:rPr lang="en-US" sz="2400" dirty="0"/>
              <a:t> Bases de </a:t>
            </a:r>
            <a:r>
              <a:rPr lang="en-US" sz="2400" dirty="0" err="1"/>
              <a:t>Donnees</a:t>
            </a:r>
            <a:r>
              <a:rPr lang="en-US" sz="2400" dirty="0"/>
              <a:t> (</a:t>
            </a:r>
            <a:r>
              <a:rPr lang="en-US" sz="2400" dirty="0" err="1"/>
              <a:t>SGBD</a:t>
            </a:r>
            <a:r>
              <a:rPr lang="en-US" sz="2400" dirty="0"/>
              <a:t>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ro-RO" sz="2800" dirty="0"/>
              <a:t>După cum</a:t>
            </a:r>
            <a:r>
              <a:rPr lang="en-US" sz="2800" dirty="0"/>
              <a:t>:</a:t>
            </a:r>
          </a:p>
          <a:p>
            <a:pPr lvl="1"/>
            <a:r>
              <a:rPr lang="en-US" dirty="0"/>
              <a:t>Word </a:t>
            </a:r>
            <a:r>
              <a:rPr lang="en-US" dirty="0" err="1"/>
              <a:t>este</a:t>
            </a:r>
            <a:r>
              <a:rPr lang="en-US" dirty="0"/>
              <a:t> software-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necesar</a:t>
            </a:r>
            <a:r>
              <a:rPr lang="en-US" dirty="0"/>
              <a:t> </a:t>
            </a:r>
            <a:r>
              <a:rPr lang="en-US" dirty="0" err="1"/>
              <a:t>cre</a:t>
            </a:r>
            <a:r>
              <a:rPr lang="ro-RO" dirty="0"/>
              <a:t>ării şi editării documentelor (</a:t>
            </a:r>
            <a:r>
              <a:rPr lang="en-US" dirty="0"/>
              <a:t>.</a:t>
            </a:r>
            <a:r>
              <a:rPr lang="ro-RO" dirty="0"/>
              <a:t>DOC)</a:t>
            </a:r>
          </a:p>
          <a:p>
            <a:pPr lvl="1"/>
            <a:r>
              <a:rPr lang="ro-RO" dirty="0"/>
              <a:t>Excel este software</a:t>
            </a:r>
            <a:r>
              <a:rPr lang="en-US" dirty="0"/>
              <a:t>-</a:t>
            </a:r>
            <a:r>
              <a:rPr lang="en-US" dirty="0" err="1"/>
              <a:t>ul</a:t>
            </a:r>
            <a:r>
              <a:rPr lang="en-US" dirty="0"/>
              <a:t> pt. </a:t>
            </a:r>
            <a:r>
              <a:rPr lang="en-US" dirty="0" err="1"/>
              <a:t>foi</a:t>
            </a:r>
            <a:r>
              <a:rPr lang="en-US" dirty="0"/>
              <a:t> de </a:t>
            </a:r>
            <a:r>
              <a:rPr lang="en-US" dirty="0" err="1"/>
              <a:t>calcul</a:t>
            </a:r>
            <a:r>
              <a:rPr lang="en-US" dirty="0"/>
              <a:t> (.</a:t>
            </a:r>
            <a:r>
              <a:rPr lang="en-US" dirty="0" err="1"/>
              <a:t>xls</a:t>
            </a:r>
            <a:r>
              <a:rPr lang="en-US" dirty="0"/>
              <a:t>), </a:t>
            </a:r>
          </a:p>
          <a:p>
            <a:pPr>
              <a:buNone/>
            </a:pPr>
            <a:r>
              <a:rPr lang="en-US" dirty="0" err="1"/>
              <a:t>SGBD-ul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software-</a:t>
            </a:r>
            <a:r>
              <a:rPr lang="en-US" dirty="0" err="1"/>
              <a:t>ul</a:t>
            </a:r>
            <a:r>
              <a:rPr lang="en-US" dirty="0"/>
              <a:t> pt. </a:t>
            </a:r>
            <a:r>
              <a:rPr lang="en-US" dirty="0" err="1"/>
              <a:t>crearea</a:t>
            </a:r>
            <a:r>
              <a:rPr lang="en-US" dirty="0"/>
              <a:t> </a:t>
            </a:r>
            <a:r>
              <a:rPr lang="ro-RO" dirty="0"/>
              <a:t>şi </a:t>
            </a:r>
            <a:r>
              <a:rPr lang="en-US" dirty="0" err="1"/>
              <a:t>folosi</a:t>
            </a:r>
            <a:r>
              <a:rPr lang="ro-RO" dirty="0"/>
              <a:t>rea bazelor de date</a:t>
            </a:r>
          </a:p>
          <a:p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714488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>
                <a:cs typeface="Arial Unicode MS"/>
              </a:rPr>
              <a:t>Sisteme de gestiune a bazelor de date (SGBD)</a:t>
            </a:r>
            <a:r>
              <a:rPr lang="en-US">
                <a:cs typeface="Arial Unicode MS"/>
              </a:rPr>
              <a:t> - 2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90600" y="1371600"/>
            <a:ext cx="7924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 b="1">
                <a:latin typeface="Avenir Light"/>
              </a:defRPr>
            </a:lvl1pPr>
            <a:lvl2pPr marL="639763" indent="-236538" algn="l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400">
                <a:latin typeface="Arial"/>
              </a:defRPr>
            </a:lvl2pPr>
            <a:lvl3pPr marL="885825" indent="-228600" algn="l" eaLnBrk="0" hangingPunct="0">
              <a:buClr>
                <a:schemeClr val="accent2"/>
              </a:buClr>
              <a:buFont typeface="Wingdings 2" pitchFamily="18" charset="2"/>
              <a:buChar char=""/>
              <a:defRPr sz="2200">
                <a:latin typeface="Book Antiqua"/>
              </a:defRPr>
            </a:lvl3pPr>
            <a:lvl4pPr marL="1096963" indent="-173038" algn="l" eaLnBrk="0" hangingPunct="0">
              <a:buClr>
                <a:srgbClr val="C32D2E"/>
              </a:buClr>
              <a:buFont typeface="Wingdings 2" pitchFamily="18" charset="2"/>
              <a:buChar char=""/>
              <a:defRPr sz="2000">
                <a:latin typeface="+mn-lt"/>
              </a:defRPr>
            </a:lvl4pPr>
            <a:lvl5pPr marL="1296988" indent="-182563" algn="l" eaLnBrk="0" hangingPunct="0">
              <a:buClr>
                <a:srgbClr val="84AA33"/>
              </a:buClr>
              <a:buFont typeface="Wingdings 2" pitchFamily="18" charset="2"/>
              <a:buChar char=""/>
              <a:defRPr sz="18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/>
              <a:t>Servere de date: o alt</a:t>
            </a:r>
            <a:r>
              <a:rPr lang="ro-RO"/>
              <a:t>ă denumire pentru unele</a:t>
            </a:r>
            <a:r>
              <a:rPr lang="en-US"/>
              <a:t> dintre</a:t>
            </a:r>
            <a:r>
              <a:rPr lang="ro-RO"/>
              <a:t> SGBD</a:t>
            </a:r>
            <a:r>
              <a:rPr lang="en-US"/>
              <a:t>-</a:t>
            </a:r>
            <a:r>
              <a:rPr lang="ro-RO"/>
              <a:t>uri</a:t>
            </a:r>
            <a:endParaRPr lang="en-US"/>
          </a:p>
          <a:p>
            <a:r>
              <a:rPr lang="en-US"/>
              <a:t>Toate serverele de date sunt SGBD-uri, </a:t>
            </a:r>
            <a:r>
              <a:rPr lang="ro-RO"/>
              <a:t>însă reciproca nu este valabilă</a:t>
            </a:r>
          </a:p>
          <a:p>
            <a:r>
              <a:rPr lang="ro-RO"/>
              <a:t>Exemple de SGBD</a:t>
            </a:r>
            <a:r>
              <a:rPr lang="en-US"/>
              <a:t>-</a:t>
            </a:r>
            <a:r>
              <a:rPr lang="ro-RO"/>
              <a:t>uri</a:t>
            </a:r>
            <a:r>
              <a:rPr lang="en-US"/>
              <a:t> care nu sunt servere de date:</a:t>
            </a:r>
          </a:p>
          <a:p>
            <a:pPr lvl="1"/>
            <a:r>
              <a:rPr lang="en-US"/>
              <a:t>Access</a:t>
            </a:r>
          </a:p>
          <a:p>
            <a:pPr lvl="1"/>
            <a:r>
              <a:rPr lang="en-US"/>
              <a:t>Visual FoxPro</a:t>
            </a:r>
          </a:p>
          <a:p>
            <a:pPr lvl="1"/>
            <a:r>
              <a:rPr lang="en-US"/>
              <a:t>Paradox</a:t>
            </a:r>
          </a:p>
          <a:p>
            <a:pPr lvl="1"/>
            <a:r>
              <a:rPr lang="en-US"/>
              <a:t>dBase</a:t>
            </a:r>
          </a:p>
        </p:txBody>
      </p:sp>
      <p:pic>
        <p:nvPicPr>
          <p:cNvPr id="5" name="Picture 5" descr="C:\Downloads\MC90043264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3810000"/>
            <a:ext cx="3048000" cy="304800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320"/>
            <a:ext cx="81534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>
                <a:cs typeface="Arial Unicode MS"/>
              </a:rPr>
              <a:t>Schem</a:t>
            </a:r>
            <a:r>
              <a:rPr lang="ro-RO" dirty="0">
                <a:cs typeface="Arial Unicode MS"/>
              </a:rPr>
              <a:t>ă simplistă de folosire a BD</a:t>
            </a:r>
            <a:endParaRPr lang="en-US" dirty="0">
              <a:cs typeface="Arial Unicode MS"/>
            </a:endParaRPr>
          </a:p>
        </p:txBody>
      </p:sp>
      <p:pic>
        <p:nvPicPr>
          <p:cNvPr id="56322" name="Picture 2" descr="New Pictu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438400"/>
            <a:ext cx="7709358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620000" cy="9144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>
                <a:cs typeface="Arial Unicode MS"/>
              </a:rPr>
              <a:t>Servere</a:t>
            </a:r>
            <a:r>
              <a:rPr lang="en-US" dirty="0">
                <a:cs typeface="Arial Unicode MS"/>
              </a:rPr>
              <a:t> de </a:t>
            </a:r>
            <a:r>
              <a:rPr lang="en-US" dirty="0" err="1">
                <a:cs typeface="Arial Unicode MS"/>
              </a:rPr>
              <a:t>baze</a:t>
            </a:r>
            <a:r>
              <a:rPr lang="en-US" dirty="0">
                <a:cs typeface="Arial Unicode MS"/>
              </a:rPr>
              <a:t> de date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914400"/>
            <a:ext cx="8305800" cy="57912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Tx/>
              <a:buNone/>
            </a:pPr>
            <a:r>
              <a:rPr lang="en-US" sz="2800" dirty="0">
                <a:cs typeface="Avenir Medium"/>
              </a:rPr>
              <a:t>Un </a:t>
            </a:r>
            <a:r>
              <a:rPr lang="en-US" sz="2800" b="1" dirty="0">
                <a:cs typeface="Avenir Medium"/>
              </a:rPr>
              <a:t>server de date </a:t>
            </a:r>
            <a:r>
              <a:rPr lang="en-US" sz="2800" dirty="0" err="1">
                <a:cs typeface="Avenir Medium"/>
              </a:rPr>
              <a:t>este</a:t>
            </a:r>
            <a:r>
              <a:rPr lang="en-US" sz="2800" dirty="0">
                <a:cs typeface="Avenir Medium"/>
              </a:rPr>
              <a:t> </a:t>
            </a:r>
            <a:r>
              <a:rPr lang="en-US" sz="2800" dirty="0" err="1">
                <a:cs typeface="Avenir Medium"/>
              </a:rPr>
              <a:t>SGBD</a:t>
            </a:r>
            <a:r>
              <a:rPr lang="en-US" sz="2800" dirty="0">
                <a:cs typeface="Avenir Medium"/>
              </a:rPr>
              <a:t> </a:t>
            </a:r>
            <a:r>
              <a:rPr lang="en-US" sz="2800" dirty="0" err="1">
                <a:cs typeface="Avenir Medium"/>
              </a:rPr>
              <a:t>mai</a:t>
            </a:r>
            <a:r>
              <a:rPr lang="en-US" sz="2800" dirty="0">
                <a:cs typeface="Avenir Medium"/>
              </a:rPr>
              <a:t> </a:t>
            </a:r>
            <a:r>
              <a:rPr lang="en-US" sz="2800" b="1" dirty="0" err="1">
                <a:cs typeface="Avenir Medium"/>
              </a:rPr>
              <a:t>preten</a:t>
            </a:r>
            <a:r>
              <a:rPr lang="ro-RO" sz="2800" b="1" dirty="0">
                <a:cs typeface="Avenir Medium"/>
              </a:rPr>
              <a:t>ţios</a:t>
            </a:r>
            <a:r>
              <a:rPr lang="ro-RO" sz="2800" dirty="0">
                <a:cs typeface="Avenir Medium"/>
              </a:rPr>
              <a:t>, fiind instalat pe un calculator (server) special dedicat (cu resurse (mai) puternice)</a:t>
            </a:r>
          </a:p>
          <a:p>
            <a:pPr>
              <a:lnSpc>
                <a:spcPct val="120000"/>
              </a:lnSpc>
            </a:pPr>
            <a:r>
              <a:rPr lang="ro-RO" dirty="0">
                <a:cs typeface="Avenir Medium"/>
              </a:rPr>
              <a:t>Relaționale</a:t>
            </a:r>
          </a:p>
          <a:p>
            <a:pPr lvl="1">
              <a:lnSpc>
                <a:spcPct val="120000"/>
              </a:lnSpc>
            </a:pPr>
            <a:r>
              <a:rPr lang="ro-RO" sz="2400" dirty="0">
                <a:latin typeface="Avenir Medium"/>
                <a:cs typeface="Avenir Medium"/>
              </a:rPr>
              <a:t>Open Source</a:t>
            </a:r>
            <a:r>
              <a:rPr lang="en-US" sz="2400" dirty="0">
                <a:latin typeface="Avenir Medium"/>
                <a:cs typeface="Avenir Medium"/>
              </a:rPr>
              <a:t>:</a:t>
            </a:r>
            <a:endParaRPr lang="ro-RO" sz="2400" dirty="0">
              <a:latin typeface="Avenir Medium"/>
              <a:cs typeface="Avenir Medium"/>
            </a:endParaRPr>
          </a:p>
          <a:p>
            <a:pPr lvl="2">
              <a:lnSpc>
                <a:spcPct val="120000"/>
              </a:lnSpc>
            </a:pPr>
            <a:r>
              <a:rPr lang="en-US" sz="2000" dirty="0">
                <a:latin typeface="Avenir Medium"/>
                <a:cs typeface="Avenir Medium"/>
              </a:rPr>
              <a:t>MySQL (Oracle) / MariaDB</a:t>
            </a:r>
          </a:p>
          <a:p>
            <a:pPr lvl="2">
              <a:lnSpc>
                <a:spcPct val="120000"/>
              </a:lnSpc>
            </a:pPr>
            <a:r>
              <a:rPr lang="en-US" sz="2000" dirty="0" err="1">
                <a:latin typeface="Avenir Medium"/>
                <a:cs typeface="Avenir Medium"/>
              </a:rPr>
              <a:t>PostgreSQL</a:t>
            </a:r>
            <a:endParaRPr lang="en-US" sz="2000" dirty="0">
              <a:latin typeface="Avenir Medium"/>
              <a:cs typeface="Avenir Medium"/>
            </a:endParaRPr>
          </a:p>
          <a:p>
            <a:pPr lvl="2">
              <a:lnSpc>
                <a:spcPct val="120000"/>
              </a:lnSpc>
            </a:pPr>
            <a:r>
              <a:rPr lang="en-US" sz="2000" dirty="0">
                <a:latin typeface="Avenir Medium"/>
                <a:cs typeface="Avenir Medium"/>
              </a:rPr>
              <a:t>Ingres</a:t>
            </a:r>
            <a:endParaRPr lang="ro-RO" sz="2000" dirty="0">
              <a:latin typeface="Avenir Medium"/>
              <a:cs typeface="Avenir Medium"/>
            </a:endParaRPr>
          </a:p>
          <a:p>
            <a:pPr lvl="1">
              <a:lnSpc>
                <a:spcPct val="120000"/>
              </a:lnSpc>
            </a:pPr>
            <a:r>
              <a:rPr lang="ro-RO" sz="2400" dirty="0">
                <a:latin typeface="Avenir Medium"/>
                <a:cs typeface="Avenir Medium"/>
              </a:rPr>
              <a:t>Comerciale</a:t>
            </a:r>
            <a:r>
              <a:rPr lang="en-US" sz="3200" dirty="0">
                <a:latin typeface="Avenir Medium"/>
                <a:cs typeface="Avenir Medium"/>
              </a:rPr>
              <a:t>:</a:t>
            </a:r>
            <a:endParaRPr lang="ro-RO" sz="3200" dirty="0">
              <a:latin typeface="Avenir Medium"/>
              <a:cs typeface="Avenir Medium"/>
            </a:endParaRPr>
          </a:p>
          <a:p>
            <a:pPr lvl="2">
              <a:lnSpc>
                <a:spcPct val="120000"/>
              </a:lnSpc>
            </a:pPr>
            <a:r>
              <a:rPr lang="en-US" sz="2000" dirty="0">
                <a:latin typeface="Avenir Medium"/>
                <a:cs typeface="Avenir Medium"/>
              </a:rPr>
              <a:t>Oracle</a:t>
            </a:r>
            <a:endParaRPr lang="ro-RO" sz="2000" dirty="0">
              <a:latin typeface="Avenir Medium"/>
              <a:cs typeface="Avenir Medium"/>
            </a:endParaRPr>
          </a:p>
          <a:p>
            <a:pPr lvl="2">
              <a:lnSpc>
                <a:spcPct val="120000"/>
              </a:lnSpc>
            </a:pPr>
            <a:r>
              <a:rPr lang="en-US" sz="2100" dirty="0" err="1">
                <a:latin typeface="Avenir Medium"/>
                <a:cs typeface="Avenir Medium"/>
              </a:rPr>
              <a:t>DB2</a:t>
            </a:r>
            <a:r>
              <a:rPr lang="en-US" sz="2100" dirty="0">
                <a:latin typeface="Avenir Medium"/>
                <a:cs typeface="Avenir Medium"/>
              </a:rPr>
              <a:t> (IBM)</a:t>
            </a:r>
            <a:endParaRPr lang="ro-RO" sz="2100" dirty="0">
              <a:latin typeface="Avenir Medium"/>
              <a:cs typeface="Avenir Medium"/>
            </a:endParaRPr>
          </a:p>
          <a:p>
            <a:pPr lvl="2">
              <a:lnSpc>
                <a:spcPct val="120000"/>
              </a:lnSpc>
            </a:pPr>
            <a:r>
              <a:rPr lang="en-US" sz="2100" dirty="0">
                <a:latin typeface="Avenir Medium"/>
                <a:cs typeface="Avenir Medium"/>
              </a:rPr>
              <a:t>SQL Server (M</a:t>
            </a:r>
            <a:r>
              <a:rPr lang="ro-RO" sz="2100" dirty="0">
                <a:latin typeface="Avenir Medium"/>
                <a:cs typeface="Avenir Medium"/>
              </a:rPr>
              <a:t>icrosoft</a:t>
            </a:r>
            <a:r>
              <a:rPr lang="en-US" sz="2100" dirty="0">
                <a:latin typeface="Avenir Medium"/>
                <a:cs typeface="Avenir Medium"/>
              </a:rPr>
              <a:t>)</a:t>
            </a:r>
            <a:endParaRPr lang="ro-RO" sz="21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ro-RO" dirty="0">
                <a:cs typeface="Avenir Medium"/>
              </a:rPr>
              <a:t>Post-relaționale (</a:t>
            </a:r>
            <a:r>
              <a:rPr lang="ro-RO" dirty="0" err="1">
                <a:cs typeface="Avenir Medium"/>
              </a:rPr>
              <a:t>NoSQL</a:t>
            </a:r>
            <a:r>
              <a:rPr lang="ro-RO" dirty="0">
                <a:cs typeface="Avenir Medium"/>
              </a:rPr>
              <a:t>, </a:t>
            </a:r>
            <a:r>
              <a:rPr lang="ro-RO" dirty="0" err="1">
                <a:cs typeface="Avenir Medium"/>
              </a:rPr>
              <a:t>NewSQL</a:t>
            </a:r>
            <a:r>
              <a:rPr lang="ro-RO" dirty="0">
                <a:cs typeface="Avenir Medium"/>
              </a:rPr>
              <a:t>)</a:t>
            </a:r>
          </a:p>
          <a:p>
            <a:pPr lvl="2">
              <a:lnSpc>
                <a:spcPct val="120000"/>
              </a:lnSpc>
            </a:pPr>
            <a:r>
              <a:rPr lang="ro-RO" sz="2100" dirty="0">
                <a:latin typeface="Avenir Medium"/>
                <a:cs typeface="Avenir Medium"/>
              </a:rPr>
              <a:t>Cache, MongoDB, Cassandra, </a:t>
            </a:r>
          </a:p>
          <a:p>
            <a:pPr lvl="2">
              <a:lnSpc>
                <a:spcPct val="120000"/>
              </a:lnSpc>
            </a:pPr>
            <a:r>
              <a:rPr lang="ro-RO" sz="2100" dirty="0">
                <a:latin typeface="Avenir Medium"/>
                <a:cs typeface="Avenir Medium"/>
              </a:rPr>
              <a:t>Neo4j, Versant etc.</a:t>
            </a:r>
            <a:endParaRPr lang="en-US" sz="2100" dirty="0">
              <a:latin typeface="Avenir Medium"/>
              <a:cs typeface="Avenir Medium"/>
            </a:endParaRPr>
          </a:p>
        </p:txBody>
      </p:sp>
      <p:pic>
        <p:nvPicPr>
          <p:cNvPr id="6" name="Picture 4" descr="C:\Downloads\MC90043524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2514600"/>
            <a:ext cx="2594698" cy="5562600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9220200" cy="762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>
                <a:cs typeface="Arial Unicode MS"/>
              </a:rPr>
              <a:t>Schema simplificată a unui s</a:t>
            </a:r>
            <a:r>
              <a:rPr lang="en-US" dirty="0" err="1">
                <a:cs typeface="Arial Unicode MS"/>
              </a:rPr>
              <a:t>erver</a:t>
            </a:r>
            <a:r>
              <a:rPr lang="en-US" dirty="0">
                <a:cs typeface="Arial Unicode MS"/>
              </a:rPr>
              <a:t> </a:t>
            </a:r>
            <a:r>
              <a:rPr lang="ro-RO" dirty="0">
                <a:cs typeface="Arial Unicode MS"/>
              </a:rPr>
              <a:t>BDR</a:t>
            </a:r>
            <a:endParaRPr dirty="0">
              <a:cs typeface="Arial Unicode MS"/>
            </a:endParaRPr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1871663" y="1400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36" name="Rectangle 6"/>
          <p:cNvSpPr>
            <a:spLocks noChangeArrowheads="1"/>
          </p:cNvSpPr>
          <p:nvPr/>
        </p:nvSpPr>
        <p:spPr bwMode="auto">
          <a:xfrm>
            <a:off x="198120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8437" name="Picture 5" descr="SGB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990600"/>
            <a:ext cx="7924800" cy="580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C:\Downloads\MC90043484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52400" y="1676400"/>
            <a:ext cx="1714500" cy="3962400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 err="1">
                <a:cs typeface="Arial Unicode MS"/>
              </a:rPr>
              <a:t>Ce</a:t>
            </a:r>
            <a:r>
              <a:rPr lang="en-US" sz="3600" dirty="0">
                <a:cs typeface="Arial Unicode MS"/>
              </a:rPr>
              <a:t> </a:t>
            </a:r>
            <a:r>
              <a:rPr lang="en-US" sz="3600" dirty="0" err="1">
                <a:cs typeface="Arial Unicode MS"/>
              </a:rPr>
              <a:t>sunt</a:t>
            </a:r>
            <a:r>
              <a:rPr lang="en-US" sz="3600" dirty="0">
                <a:cs typeface="Arial Unicode MS"/>
              </a:rPr>
              <a:t> </a:t>
            </a:r>
            <a:r>
              <a:rPr lang="en-US" sz="3600" dirty="0" err="1">
                <a:cs typeface="Arial Unicode MS"/>
              </a:rPr>
              <a:t>bazele</a:t>
            </a:r>
            <a:r>
              <a:rPr lang="en-US" sz="3600" dirty="0">
                <a:cs typeface="Arial Unicode MS"/>
              </a:rPr>
              <a:t> de date 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52600"/>
            <a:ext cx="8153400" cy="4724400"/>
          </a:xfrm>
        </p:spPr>
        <p:txBody>
          <a:bodyPr/>
          <a:lstStyle/>
          <a:p>
            <a:r>
              <a:rPr lang="ro-RO"/>
              <a:t>Până la un punct, sunt analoage </a:t>
            </a:r>
            <a:r>
              <a:rPr lang="en-US"/>
              <a:t>memori</a:t>
            </a:r>
            <a:r>
              <a:rPr lang="ro-RO"/>
              <a:t>ei</a:t>
            </a:r>
            <a:r>
              <a:rPr lang="en-US"/>
              <a:t> uman</a:t>
            </a:r>
            <a:r>
              <a:rPr lang="ro-RO"/>
              <a:t>e</a:t>
            </a:r>
          </a:p>
          <a:p>
            <a:r>
              <a:rPr lang="ro-RO"/>
              <a:t>Păstrează (stochează) informații legate de tranzacții, întâmplări, procese, operaţiuni derulate etc.</a:t>
            </a:r>
          </a:p>
          <a:p>
            <a:r>
              <a:rPr lang="ro-RO"/>
              <a:t>Teoretic, perioada de păstrare este nelimitată</a:t>
            </a:r>
          </a:p>
          <a:p>
            <a:r>
              <a:rPr lang="ro-RO"/>
              <a:t>Permit prelucrări de date</a:t>
            </a:r>
            <a:r>
              <a:rPr lang="en-US"/>
              <a:t>: </a:t>
            </a:r>
            <a:r>
              <a:rPr lang="ro-RO"/>
              <a:t>calcule, comparații, analize, sinteze etc.</a:t>
            </a:r>
          </a:p>
          <a:p>
            <a:r>
              <a:rPr lang="ro-RO"/>
              <a:t>Se folosesc în toate domeniile (chiar dacă de obicei trec neobservate)  </a:t>
            </a:r>
          </a:p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8392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>
                <a:cs typeface="Arial Unicode MS"/>
              </a:rPr>
              <a:t>Ex. de arhitectură informaţională</a:t>
            </a:r>
            <a:endParaRPr lang="en-US" dirty="0">
              <a:cs typeface="Arial Unicode MS"/>
            </a:endParaRPr>
          </a:p>
        </p:txBody>
      </p:sp>
      <p:pic>
        <p:nvPicPr>
          <p:cNvPr id="57346" name="Picture 2" descr="New Picture (1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676400"/>
            <a:ext cx="7162800" cy="4825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9906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>
                <a:cs typeface="Arial Unicode MS"/>
              </a:rPr>
              <a:t>Un server BD Open Source -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PostgreSQL</a:t>
            </a:r>
            <a:endParaRPr lang="en-US" dirty="0">
              <a:cs typeface="Arial Unicode MS"/>
            </a:endParaRPr>
          </a:p>
        </p:txBody>
      </p:sp>
      <p:pic>
        <p:nvPicPr>
          <p:cNvPr id="31746" name="Picture 2" descr="C:\Users\MARINF~1\AppData\Local\Temp\SNAGHTML37d37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56360"/>
            <a:ext cx="8686800" cy="5501641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5410200"/>
            <a:ext cx="3733800" cy="125324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512" y="76200"/>
            <a:ext cx="7866888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dirty="0">
                <a:cs typeface="Arial Unicode MS"/>
              </a:rPr>
              <a:t>Un</a:t>
            </a:r>
            <a:r>
              <a:rPr lang="en-US" dirty="0" err="1">
                <a:cs typeface="Arial Unicode MS"/>
              </a:rPr>
              <a:t>ul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dintre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cele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mai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puternice</a:t>
            </a:r>
            <a:r>
              <a:rPr lang="ro-RO" dirty="0">
                <a:cs typeface="Arial Unicode MS"/>
              </a:rPr>
              <a:t> server</a:t>
            </a:r>
            <a:r>
              <a:rPr lang="en-US" dirty="0">
                <a:cs typeface="Arial Unicode MS"/>
              </a:rPr>
              <a:t>e</a:t>
            </a:r>
            <a:r>
              <a:rPr lang="ro-RO" dirty="0">
                <a:cs typeface="Arial Unicode MS"/>
              </a:rPr>
              <a:t> BD</a:t>
            </a:r>
            <a:r>
              <a:rPr lang="en-US" dirty="0">
                <a:cs typeface="Arial Unicode MS"/>
              </a:rPr>
              <a:t> – IBM </a:t>
            </a:r>
            <a:r>
              <a:rPr lang="en-US" dirty="0" err="1">
                <a:cs typeface="Arial Unicode MS"/>
              </a:rPr>
              <a:t>DB2</a:t>
            </a:r>
            <a:endParaRPr lang="en-US" dirty="0">
              <a:cs typeface="Arial Unicode MS"/>
            </a:endParaRPr>
          </a:p>
        </p:txBody>
      </p:sp>
      <p:pic>
        <p:nvPicPr>
          <p:cNvPr id="59394" name="Picture 2" descr="New Pictu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293931"/>
            <a:ext cx="7620000" cy="5564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191000"/>
            <a:ext cx="6524674" cy="1547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9009888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 err="1">
                <a:cs typeface="Arial Unicode MS"/>
              </a:rPr>
              <a:t>Serverul</a:t>
            </a:r>
            <a:r>
              <a:rPr lang="en-US" dirty="0">
                <a:cs typeface="Arial Unicode MS"/>
              </a:rPr>
              <a:t> BD cu </a:t>
            </a:r>
            <a:r>
              <a:rPr lang="en-US" dirty="0" err="1">
                <a:cs typeface="Arial Unicode MS"/>
              </a:rPr>
              <a:t>cea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mai</a:t>
            </a:r>
            <a:r>
              <a:rPr lang="en-US" dirty="0">
                <a:cs typeface="Arial Unicode MS"/>
              </a:rPr>
              <a:t> bun</a:t>
            </a:r>
            <a:r>
              <a:rPr lang="ro-RO" dirty="0">
                <a:cs typeface="Arial Unicode MS"/>
              </a:rPr>
              <a:t>ă dinamică a pieței </a:t>
            </a:r>
            <a:r>
              <a:rPr lang="en-US" dirty="0">
                <a:cs typeface="Arial Unicode MS"/>
              </a:rPr>
              <a:t>– Microsoft SQL Server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47800"/>
            <a:ext cx="7391400" cy="52875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5048028"/>
            <a:ext cx="4114800" cy="1707252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620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cs typeface="Arial Unicode MS"/>
              </a:rPr>
              <a:t>(</a:t>
            </a:r>
            <a:r>
              <a:rPr lang="en-US" dirty="0" err="1">
                <a:cs typeface="Arial Unicode MS"/>
              </a:rPr>
              <a:t>Probabil</a:t>
            </a:r>
            <a:r>
              <a:rPr lang="en-US" dirty="0">
                <a:cs typeface="Arial Unicode MS"/>
              </a:rPr>
              <a:t>) </a:t>
            </a:r>
            <a:r>
              <a:rPr lang="en-US" dirty="0" err="1">
                <a:cs typeface="Arial Unicode MS"/>
              </a:rPr>
              <a:t>cel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mai</a:t>
            </a:r>
            <a:r>
              <a:rPr lang="en-US" dirty="0">
                <a:cs typeface="Arial Unicode MS"/>
              </a:rPr>
              <a:t> bun server BD – Oracle</a:t>
            </a:r>
          </a:p>
        </p:txBody>
      </p:sp>
      <p:pic>
        <p:nvPicPr>
          <p:cNvPr id="21505" name="Picture 1" descr="New Pictu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1481" y="1143000"/>
            <a:ext cx="8451136" cy="5677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419" y="1117209"/>
            <a:ext cx="3918383" cy="2768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696200" cy="1371600"/>
          </a:xfrm>
        </p:spPr>
        <p:txBody>
          <a:bodyPr anchor="ctr">
            <a:normAutofit/>
          </a:bodyPr>
          <a:lstStyle/>
          <a:p>
            <a:pPr algn="ctr"/>
            <a:r>
              <a:rPr>
                <a:cs typeface="Arial Unicode MS"/>
              </a:rPr>
              <a:t>Utilizatori </a:t>
            </a:r>
            <a:r>
              <a:rPr lang="ro-RO">
                <a:cs typeface="Arial Unicode MS"/>
              </a:rPr>
              <a:t>involuntari ai </a:t>
            </a:r>
            <a:r>
              <a:rPr lang="en-US">
                <a:cs typeface="Arial Unicode MS"/>
              </a:rPr>
              <a:t>BD</a:t>
            </a:r>
            <a:endParaRPr>
              <a:cs typeface="Arial Unicode M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219200"/>
            <a:ext cx="8534400" cy="5257800"/>
          </a:xfrm>
        </p:spPr>
        <p:txBody>
          <a:bodyPr>
            <a:normAutofit/>
          </a:bodyPr>
          <a:lstStyle/>
          <a:p>
            <a:r>
              <a:rPr lang="ro-RO" dirty="0"/>
              <a:t>Cea mai mare parte a celor ce folosesc BD nici nu </a:t>
            </a:r>
            <a:r>
              <a:rPr lang="ro-RO" dirty="0" err="1"/>
              <a:t>ştiu</a:t>
            </a:r>
            <a:r>
              <a:rPr lang="ro-RO" dirty="0"/>
              <a:t> de </a:t>
            </a:r>
            <a:r>
              <a:rPr lang="ro-RO" dirty="0" err="1"/>
              <a:t>existenţa</a:t>
            </a:r>
            <a:r>
              <a:rPr lang="ro-RO" dirty="0"/>
              <a:t> lor (</a:t>
            </a:r>
            <a:r>
              <a:rPr lang="ro-RO" dirty="0" err="1"/>
              <a:t>şi</a:t>
            </a:r>
            <a:r>
              <a:rPr lang="ro-RO" dirty="0"/>
              <a:t> trăiesc </a:t>
            </a:r>
            <a:r>
              <a:rPr lang="ro-RO" dirty="0" err="1"/>
              <a:t>aşa</a:t>
            </a:r>
            <a:r>
              <a:rPr lang="ro-RO" dirty="0"/>
              <a:t> </a:t>
            </a:r>
            <a:r>
              <a:rPr lang="ro-RO" dirty="0" err="1"/>
              <a:t>fericiţi</a:t>
            </a:r>
            <a:r>
              <a:rPr lang="ro-RO" dirty="0"/>
              <a:t> până la adânci </a:t>
            </a:r>
            <a:r>
              <a:rPr lang="ro-RO" dirty="0" err="1"/>
              <a:t>bătrâneţe</a:t>
            </a:r>
            <a:r>
              <a:rPr lang="ro-RO" dirty="0"/>
              <a:t>)</a:t>
            </a:r>
            <a:endParaRPr lang="en-US" dirty="0"/>
          </a:p>
          <a:p>
            <a:r>
              <a:rPr lang="en-US" dirty="0"/>
              <a:t>Sunt </a:t>
            </a:r>
            <a:r>
              <a:rPr lang="en-US" dirty="0" err="1"/>
              <a:t>numi</a:t>
            </a:r>
            <a:r>
              <a:rPr lang="ro-RO" dirty="0" err="1"/>
              <a:t>ţi</a:t>
            </a:r>
            <a:r>
              <a:rPr lang="ro-RO" dirty="0"/>
              <a:t> utilizatori </a:t>
            </a:r>
            <a:r>
              <a:rPr lang="ro-RO" i="1" dirty="0" err="1"/>
              <a:t>curenţi</a:t>
            </a:r>
            <a:r>
              <a:rPr lang="ro-RO" dirty="0"/>
              <a:t> ai </a:t>
            </a:r>
            <a:r>
              <a:rPr lang="ro-RO" dirty="0" err="1"/>
              <a:t>aplicaţiilor</a:t>
            </a:r>
            <a:r>
              <a:rPr lang="ro-RO" dirty="0"/>
              <a:t> (pentru că </a:t>
            </a:r>
            <a:r>
              <a:rPr lang="ro-RO" dirty="0" err="1"/>
              <a:t>ignoranţii</a:t>
            </a:r>
            <a:r>
              <a:rPr lang="ro-RO" dirty="0"/>
              <a:t> sunt întotdeauna majoritari)</a:t>
            </a:r>
          </a:p>
          <a:p>
            <a:r>
              <a:rPr lang="ro-RO" dirty="0" err="1"/>
              <a:t>Interacţionează</a:t>
            </a:r>
            <a:r>
              <a:rPr lang="ro-RO" dirty="0"/>
              <a:t> cu BD prin </a:t>
            </a:r>
            <a:r>
              <a:rPr lang="ro-RO" dirty="0" err="1"/>
              <a:t>interfaţa</a:t>
            </a:r>
            <a:r>
              <a:rPr lang="ro-RO" dirty="0"/>
              <a:t> </a:t>
            </a:r>
            <a:r>
              <a:rPr lang="ro-RO" dirty="0" err="1"/>
              <a:t>aplicaţiei</a:t>
            </a:r>
            <a:r>
              <a:rPr lang="ro-RO" dirty="0"/>
              <a:t> (meniuri, formulare, rapoarte)</a:t>
            </a:r>
          </a:p>
          <a:p>
            <a:r>
              <a:rPr lang="ro-RO" dirty="0"/>
              <a:t>Sunt complet </a:t>
            </a:r>
            <a:r>
              <a:rPr lang="ro-RO" dirty="0" err="1"/>
              <a:t>dependenţi</a:t>
            </a:r>
            <a:r>
              <a:rPr lang="ro-RO" dirty="0"/>
              <a:t> de </a:t>
            </a:r>
            <a:r>
              <a:rPr lang="ro-RO" dirty="0" err="1"/>
              <a:t>aplicaţii</a:t>
            </a:r>
            <a:r>
              <a:rPr lang="ro-RO" dirty="0"/>
              <a:t> </a:t>
            </a:r>
            <a:r>
              <a:rPr lang="ro-RO" dirty="0" err="1"/>
              <a:t>şi</a:t>
            </a:r>
            <a:r>
              <a:rPr lang="ro-RO" dirty="0"/>
              <a:t> informaticieni (care sunt, la rândul lor, dificili)</a:t>
            </a:r>
            <a:r>
              <a:rPr lang="en-US" dirty="0"/>
              <a:t> </a:t>
            </a:r>
            <a:endParaRPr lang="ro-RO" dirty="0"/>
          </a:p>
          <a:p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866888" cy="1143000"/>
          </a:xfrm>
        </p:spPr>
        <p:txBody>
          <a:bodyPr anchor="ctr">
            <a:normAutofit/>
          </a:bodyPr>
          <a:lstStyle/>
          <a:p>
            <a:pPr algn="ctr"/>
            <a:r>
              <a:rPr lang="it-IT">
                <a:cs typeface="Arial Unicode MS"/>
              </a:rPr>
              <a:t>Utilizatori voluntari ai </a:t>
            </a:r>
            <a:r>
              <a:rPr lang="ro-RO">
                <a:cs typeface="Arial Unicode MS"/>
              </a:rPr>
              <a:t>BD</a:t>
            </a:r>
            <a:r>
              <a:rPr lang="en-US">
                <a:cs typeface="Arial Unicode MS"/>
              </a:rPr>
              <a:t>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324088" cy="5029200"/>
          </a:xfrm>
        </p:spPr>
        <p:txBody>
          <a:bodyPr/>
          <a:lstStyle/>
          <a:p>
            <a:r>
              <a:rPr lang="en-US"/>
              <a:t>Prima categorie: </a:t>
            </a:r>
            <a:r>
              <a:rPr lang="en-US" i="1"/>
              <a:t>utilizatori ocazionali</a:t>
            </a:r>
          </a:p>
          <a:p>
            <a:r>
              <a:rPr lang="en-US"/>
              <a:t>Sunt </a:t>
            </a:r>
            <a:r>
              <a:rPr lang="ro-RO"/>
              <a:t>ținta acestui curs</a:t>
            </a:r>
          </a:p>
          <a:p>
            <a:r>
              <a:rPr lang="ro-RO"/>
              <a:t>Știu să “citească” schema unei BD şi să obţină aproape orice raport sau informaţie de care au nevoie</a:t>
            </a:r>
          </a:p>
          <a:p>
            <a:r>
              <a:rPr lang="ro-RO"/>
              <a:t>Nu sunt programatori</a:t>
            </a:r>
          </a:p>
          <a:p>
            <a:r>
              <a:rPr lang="ro-RO"/>
              <a:t>Nu au nevoie de informaticieni decât pentru asigurarea accesului la BD</a:t>
            </a:r>
          </a:p>
          <a:p>
            <a:endParaRPr lang="ro-RO"/>
          </a:p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>
                <a:cs typeface="Arial Unicode MS"/>
              </a:rPr>
              <a:t>Utilizatori voluntari ai </a:t>
            </a:r>
            <a:r>
              <a:rPr lang="ro-RO">
                <a:cs typeface="Arial Unicode MS"/>
              </a:rPr>
              <a:t>BD</a:t>
            </a:r>
            <a:r>
              <a:rPr lang="en-US">
                <a:cs typeface="Arial Unicode MS"/>
              </a:rPr>
              <a:t>-</a:t>
            </a:r>
            <a:r>
              <a:rPr lang="ro-RO">
                <a:cs typeface="Arial Unicode MS"/>
              </a:rPr>
              <a:t>2</a:t>
            </a:r>
            <a:endParaRPr lang="en-US">
              <a:cs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324088" cy="4800600"/>
          </a:xfrm>
        </p:spPr>
        <p:txBody>
          <a:bodyPr>
            <a:normAutofit/>
          </a:bodyPr>
          <a:lstStyle/>
          <a:p>
            <a:r>
              <a:rPr lang="ro-RO" dirty="0"/>
              <a:t>A doua </a:t>
            </a:r>
            <a:r>
              <a:rPr lang="en-US" dirty="0" err="1"/>
              <a:t>categorie</a:t>
            </a:r>
            <a:r>
              <a:rPr lang="en-US" dirty="0"/>
              <a:t>: </a:t>
            </a:r>
            <a:r>
              <a:rPr lang="ro-RO" i="1" dirty="0"/>
              <a:t>analişti</a:t>
            </a:r>
            <a:r>
              <a:rPr lang="en-US" i="1" dirty="0"/>
              <a:t>/</a:t>
            </a:r>
            <a:r>
              <a:rPr lang="en-US" i="1" dirty="0" err="1"/>
              <a:t>proiectan</a:t>
            </a:r>
            <a:r>
              <a:rPr lang="ro-RO" i="1" dirty="0"/>
              <a:t>ţi</a:t>
            </a:r>
            <a:endParaRPr lang="en-US" i="1" dirty="0"/>
          </a:p>
          <a:p>
            <a:r>
              <a:rPr lang="ro-RO" dirty="0"/>
              <a:t>Au nevoie şi de alte cursuri (Analiză, proiectare, SIFC</a:t>
            </a:r>
            <a:r>
              <a:rPr lang="en-US" dirty="0"/>
              <a:t>-</a:t>
            </a:r>
            <a:r>
              <a:rPr lang="ro-RO" dirty="0"/>
              <a:t>uri)</a:t>
            </a:r>
            <a:endParaRPr lang="en-US" dirty="0"/>
          </a:p>
          <a:p>
            <a:r>
              <a:rPr lang="en-US" dirty="0"/>
              <a:t>Nu </a:t>
            </a:r>
            <a:r>
              <a:rPr lang="en-US" dirty="0" err="1"/>
              <a:t>numai</a:t>
            </a:r>
            <a:r>
              <a:rPr lang="en-US" dirty="0"/>
              <a:t> c</a:t>
            </a:r>
            <a:r>
              <a:rPr lang="ro-RO" dirty="0"/>
              <a:t>ă ştiu să “citească” o BD, dar şi să proiecteze o schemă de BD</a:t>
            </a:r>
          </a:p>
          <a:p>
            <a:r>
              <a:rPr lang="ro-RO" dirty="0"/>
              <a:t>Nu sunt (de obicei) programatori</a:t>
            </a:r>
          </a:p>
          <a:p>
            <a:r>
              <a:rPr lang="ro-RO" dirty="0"/>
              <a:t>Lucrează împreună cu informaticieni la realizarea (dezvoltarea) aplicaţiilor</a:t>
            </a:r>
          </a:p>
          <a:p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>
                <a:cs typeface="Arial Unicode MS"/>
              </a:rPr>
              <a:t>Utilizatori voluntari ai </a:t>
            </a:r>
            <a:r>
              <a:rPr lang="ro-RO">
                <a:cs typeface="Arial Unicode MS"/>
              </a:rPr>
              <a:t>BD</a:t>
            </a:r>
            <a:r>
              <a:rPr lang="en-US">
                <a:cs typeface="Arial Unicode MS"/>
              </a:rPr>
              <a:t>-</a:t>
            </a:r>
            <a:r>
              <a:rPr lang="ro-RO">
                <a:cs typeface="Arial Unicode MS"/>
              </a:rPr>
              <a:t>3</a:t>
            </a:r>
            <a:endParaRPr lang="en-US">
              <a:cs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324088" cy="5257800"/>
          </a:xfrm>
        </p:spPr>
        <p:txBody>
          <a:bodyPr>
            <a:normAutofit/>
          </a:bodyPr>
          <a:lstStyle/>
          <a:p>
            <a:r>
              <a:rPr lang="ro-RO"/>
              <a:t>A treia </a:t>
            </a:r>
            <a:r>
              <a:rPr lang="en-US"/>
              <a:t>categorie: </a:t>
            </a:r>
            <a:r>
              <a:rPr lang="ro-RO" i="1"/>
              <a:t>dezvoltatori de aplicaţii</a:t>
            </a:r>
            <a:endParaRPr lang="en-US" i="1"/>
          </a:p>
          <a:p>
            <a:r>
              <a:rPr lang="ro-RO"/>
              <a:t>Sunt (de obicei) programatori</a:t>
            </a:r>
          </a:p>
          <a:p>
            <a:r>
              <a:rPr lang="ro-RO"/>
              <a:t>Au nevoie şi de alte cursuri (Programare, Sit</a:t>
            </a:r>
            <a:r>
              <a:rPr lang="en-US"/>
              <a:t>e</a:t>
            </a:r>
            <a:r>
              <a:rPr lang="ro-RO"/>
              <a:t>uri</a:t>
            </a:r>
            <a:r>
              <a:rPr lang="en-US"/>
              <a:t>/Aplica</a:t>
            </a:r>
            <a:r>
              <a:rPr lang="ro-RO"/>
              <a:t>ţii Web, BD 2</a:t>
            </a:r>
            <a:r>
              <a:rPr lang="en-US"/>
              <a:t>/avansate</a:t>
            </a:r>
            <a:r>
              <a:rPr lang="ro-RO"/>
              <a:t>...)</a:t>
            </a:r>
            <a:endParaRPr lang="en-US"/>
          </a:p>
          <a:p>
            <a:r>
              <a:rPr lang="en-US"/>
              <a:t>Folosesc</a:t>
            </a:r>
            <a:r>
              <a:rPr lang="ro-RO"/>
              <a:t> schem</a:t>
            </a:r>
            <a:r>
              <a:rPr lang="en-US"/>
              <a:t>a</a:t>
            </a:r>
            <a:r>
              <a:rPr lang="ro-RO"/>
              <a:t> de BD</a:t>
            </a:r>
            <a:r>
              <a:rPr lang="en-US"/>
              <a:t> pentru a realiza interfa</a:t>
            </a:r>
            <a:r>
              <a:rPr lang="ro-RO"/>
              <a:t>ţa (formulare, rapoarte) şi logica aplicaţiei</a:t>
            </a:r>
          </a:p>
          <a:p>
            <a:r>
              <a:rPr lang="ro-RO"/>
              <a:t>Ca şi profesorii, uneori sunt dificili şi introvertiţi, chiar enervanţi</a:t>
            </a:r>
          </a:p>
        </p:txBody>
      </p:sp>
    </p:spTree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>
                <a:cs typeface="Arial Unicode MS"/>
              </a:rPr>
              <a:t>Utilizatori voluntari ai </a:t>
            </a:r>
            <a:r>
              <a:rPr lang="ro-RO">
                <a:cs typeface="Arial Unicode MS"/>
              </a:rPr>
              <a:t>BD</a:t>
            </a:r>
            <a:r>
              <a:rPr lang="en-US">
                <a:cs typeface="Arial Unicode MS"/>
              </a:rPr>
              <a:t>-</a:t>
            </a:r>
            <a:r>
              <a:rPr lang="ro-RO">
                <a:cs typeface="Arial Unicode MS"/>
              </a:rPr>
              <a:t>4</a:t>
            </a:r>
            <a:endParaRPr lang="en-US">
              <a:cs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534400" cy="5410200"/>
          </a:xfrm>
        </p:spPr>
        <p:txBody>
          <a:bodyPr>
            <a:normAutofit/>
          </a:bodyPr>
          <a:lstStyle/>
          <a:p>
            <a:r>
              <a:rPr lang="ro-RO"/>
              <a:t>A patra </a:t>
            </a:r>
            <a:r>
              <a:rPr lang="en-US"/>
              <a:t>categorie: </a:t>
            </a:r>
            <a:r>
              <a:rPr lang="ro-RO" i="1"/>
              <a:t>administratorul BD</a:t>
            </a:r>
            <a:endParaRPr lang="en-US" i="1"/>
          </a:p>
          <a:p>
            <a:r>
              <a:rPr lang="ro-RO"/>
              <a:t>Reprezintă </a:t>
            </a:r>
            <a:r>
              <a:rPr lang="ro-RO" i="1"/>
              <a:t>IL CAPO DI TUTTI CAPI </a:t>
            </a:r>
            <a:r>
              <a:rPr lang="ro-RO"/>
              <a:t>într</a:t>
            </a:r>
            <a:r>
              <a:rPr lang="en-US"/>
              <a:t>-o </a:t>
            </a:r>
            <a:r>
              <a:rPr lang="ro-RO"/>
              <a:t>BD</a:t>
            </a:r>
          </a:p>
          <a:p>
            <a:r>
              <a:rPr lang="ro-RO"/>
              <a:t>Crează obiecte şi utilizatori ai BD</a:t>
            </a:r>
          </a:p>
          <a:p>
            <a:r>
              <a:rPr lang="ro-RO"/>
              <a:t>Acordă şi revocă drepturi utilizatorilor BD</a:t>
            </a:r>
          </a:p>
          <a:p>
            <a:r>
              <a:rPr lang="ro-RO"/>
              <a:t>Răspunde de optimizarea BD </a:t>
            </a:r>
          </a:p>
          <a:p>
            <a:r>
              <a:rPr lang="ro-RO"/>
              <a:t>În capul său se sparg oalele dacă BD o ia razna </a:t>
            </a:r>
          </a:p>
          <a:p>
            <a:r>
              <a:rPr lang="ro-RO"/>
              <a:t>Are nevoie şi de alte cursuri (BD 2</a:t>
            </a:r>
            <a:r>
              <a:rPr lang="en-US"/>
              <a:t>/</a:t>
            </a:r>
            <a:r>
              <a:rPr lang="ro-RO"/>
              <a:t> </a:t>
            </a:r>
            <a:r>
              <a:rPr lang="en-US"/>
              <a:t>avansate</a:t>
            </a:r>
            <a:r>
              <a:rPr lang="ro-RO"/>
              <a:t>, Administrarea BD, Programare)</a:t>
            </a:r>
          </a:p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>
                <a:cs typeface="Arial Unicode MS"/>
              </a:rPr>
              <a:t>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7696200" cy="4724400"/>
          </a:xfrm>
        </p:spPr>
        <p:txBody>
          <a:bodyPr/>
          <a:lstStyle/>
          <a:p>
            <a:pPr marL="82550" indent="0">
              <a:buNone/>
            </a:pPr>
            <a:r>
              <a:rPr lang="en-US" dirty="0">
                <a:hlinkClick r:id="rId2"/>
              </a:rPr>
              <a:t>https://github.com/marinfotache/Baze-de-date-I/blob/master/SQL.%20Dialecte%20DB2-%20Oracle-%20PostgreSQL%20si%20SQL%20Server/SQL2009_Cap01_Baze_de_date_SGBD.pdf</a:t>
            </a:r>
            <a:endParaRPr lang="en-US" dirty="0"/>
          </a:p>
          <a:p>
            <a:pPr marL="825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428565"/>
      </p:ext>
    </p:extLst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9712" y="1247775"/>
            <a:ext cx="7634288" cy="561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1895475" y="1419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4596825"/>
            <a:ext cx="1624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1600" b="1"/>
              <a:t>Administratorul</a:t>
            </a:r>
          </a:p>
          <a:p>
            <a:pPr algn="ctr">
              <a:buNone/>
            </a:pPr>
            <a:r>
              <a:rPr lang="ro-RO" sz="1600" b="1"/>
              <a:t>BD</a:t>
            </a:r>
            <a:endParaRPr lang="en-US" sz="1600" b="1"/>
          </a:p>
        </p:txBody>
      </p:sp>
      <p:sp>
        <p:nvSpPr>
          <p:cNvPr id="6" name="TextBox 5"/>
          <p:cNvSpPr txBox="1"/>
          <p:nvPr/>
        </p:nvSpPr>
        <p:spPr>
          <a:xfrm>
            <a:off x="3886200" y="609600"/>
            <a:ext cx="220980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600" b="1"/>
              <a:t>Utilizatori involuntari</a:t>
            </a:r>
            <a:endParaRPr lang="en-US" sz="1600" b="1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152400"/>
            <a:ext cx="8915400" cy="990600"/>
          </a:xfrm>
        </p:spPr>
        <p:txBody>
          <a:bodyPr anchor="ctr">
            <a:normAutofit/>
          </a:bodyPr>
          <a:lstStyle/>
          <a:p>
            <a:pPr algn="ctr"/>
            <a:r>
              <a:rPr lang="ro-RO">
                <a:cs typeface="Arial Unicode MS"/>
              </a:rPr>
              <a:t>Niveluri de abstractizare a datelor</a:t>
            </a:r>
            <a:endParaRPr>
              <a:cs typeface="Arial Unicode MS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10800000" flipV="1">
            <a:off x="2514600" y="914400"/>
            <a:ext cx="1676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</p:cNvCxnSpPr>
          <p:nvPr/>
        </p:nvCxnSpPr>
        <p:spPr>
          <a:xfrm rot="16200000" flipH="1">
            <a:off x="5471916" y="442716"/>
            <a:ext cx="295668" cy="1257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495800" y="9144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924800" y="533400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600" b="1"/>
              <a:t>Utilizator</a:t>
            </a:r>
          </a:p>
          <a:p>
            <a:pPr>
              <a:buNone/>
            </a:pPr>
            <a:r>
              <a:rPr lang="ro-RO" sz="1600" b="1"/>
              <a:t>ocazional</a:t>
            </a:r>
            <a:endParaRPr lang="en-US" sz="1600" b="1"/>
          </a:p>
        </p:txBody>
      </p:sp>
      <p:cxnSp>
        <p:nvCxnSpPr>
          <p:cNvPr id="21" name="Straight Arrow Connector 20"/>
          <p:cNvCxnSpPr>
            <a:stCxn id="19" idx="1"/>
          </p:cNvCxnSpPr>
          <p:nvPr/>
        </p:nvCxnSpPr>
        <p:spPr>
          <a:xfrm rot="10800000" flipV="1">
            <a:off x="7620000" y="825788"/>
            <a:ext cx="304800" cy="393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2400" y="2514600"/>
            <a:ext cx="1200970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1600" b="1"/>
              <a:t>Dezvoltator</a:t>
            </a:r>
            <a:endParaRPr lang="en-US" sz="1600" b="1"/>
          </a:p>
        </p:txBody>
      </p:sp>
      <p:sp>
        <p:nvSpPr>
          <p:cNvPr id="23" name="TextBox 22"/>
          <p:cNvSpPr txBox="1"/>
          <p:nvPr/>
        </p:nvSpPr>
        <p:spPr>
          <a:xfrm>
            <a:off x="0" y="3657600"/>
            <a:ext cx="1769523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1600" b="1"/>
              <a:t>Analist</a:t>
            </a:r>
            <a:r>
              <a:rPr lang="en-US" sz="1600" b="1"/>
              <a:t>/proiectant</a:t>
            </a:r>
          </a:p>
        </p:txBody>
      </p:sp>
      <p:sp>
        <p:nvSpPr>
          <p:cNvPr id="24" name="Right Arrow 23"/>
          <p:cNvSpPr/>
          <p:nvPr/>
        </p:nvSpPr>
        <p:spPr>
          <a:xfrm rot="19038476">
            <a:off x="1059817" y="3620732"/>
            <a:ext cx="1868074" cy="607405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21202894">
            <a:off x="1811486" y="4162971"/>
            <a:ext cx="1868074" cy="646388"/>
          </a:xfrm>
          <a:prstGeom prst="rightArrow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536698">
            <a:off x="1244598" y="5164161"/>
            <a:ext cx="1868074" cy="624623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924800" cy="9144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dirty="0">
                <a:cs typeface="Arial Unicode MS"/>
              </a:rPr>
              <a:t>Evoluţia</a:t>
            </a:r>
            <a:r>
              <a:rPr lang="en-US" dirty="0">
                <a:cs typeface="Arial Unicode MS"/>
              </a:rPr>
              <a:t> (</a:t>
            </a:r>
            <a:r>
              <a:rPr lang="en-US" dirty="0" err="1">
                <a:cs typeface="Arial Unicode MS"/>
              </a:rPr>
              <a:t>incomplet</a:t>
            </a:r>
            <a:r>
              <a:rPr lang="ro-RO" dirty="0">
                <a:cs typeface="Arial Unicode MS"/>
              </a:rPr>
              <a:t>ă a</a:t>
            </a:r>
            <a:r>
              <a:rPr lang="en-US" dirty="0">
                <a:cs typeface="Arial Unicode MS"/>
              </a:rPr>
              <a:t>)</a:t>
            </a:r>
            <a:r>
              <a:rPr lang="ro-RO" dirty="0">
                <a:cs typeface="Arial Unicode MS"/>
              </a:rPr>
              <a:t> bazelor de date</a:t>
            </a:r>
            <a:endParaRPr dirty="0">
              <a:cs typeface="Arial Unicode MS"/>
            </a:endParaRPr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2228850" y="18811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355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14400"/>
            <a:ext cx="9144000" cy="604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6705600" cy="685800"/>
          </a:xfrm>
        </p:spPr>
        <p:txBody>
          <a:bodyPr anchor="ctr">
            <a:normAutofit/>
          </a:bodyPr>
          <a:lstStyle/>
          <a:p>
            <a:pPr algn="ctr"/>
            <a:r>
              <a:rPr lang="ro-RO">
                <a:cs typeface="Arial Unicode MS"/>
              </a:rPr>
              <a:t>Modelul ierarhic</a:t>
            </a:r>
            <a:endParaRPr>
              <a:cs typeface="Arial Unicode MS"/>
            </a:endParaRPr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1690688" y="2105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4580" name="Picture 3" descr="Fig01_0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3438"/>
            <a:ext cx="8991600" cy="602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228600"/>
            <a:ext cx="4343400" cy="685800"/>
          </a:xfrm>
        </p:spPr>
        <p:txBody>
          <a:bodyPr anchor="ctr">
            <a:normAutofit/>
          </a:bodyPr>
          <a:lstStyle/>
          <a:p>
            <a:pPr algn="ctr"/>
            <a:r>
              <a:rPr lang="ro-RO">
                <a:cs typeface="Arial Unicode MS"/>
              </a:rPr>
              <a:t>Modelul reţea</a:t>
            </a:r>
            <a:endParaRPr>
              <a:cs typeface="Arial Unicode MS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1733550" y="2076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5604" name="Picture 3" descr="Fig01_0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43000"/>
            <a:ext cx="9018588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228600"/>
            <a:ext cx="4572000" cy="762000"/>
          </a:xfrm>
        </p:spPr>
        <p:txBody>
          <a:bodyPr anchor="ctr">
            <a:normAutofit/>
          </a:bodyPr>
          <a:lstStyle/>
          <a:p>
            <a:pPr algn="ctr"/>
            <a:r>
              <a:rPr lang="ro-RO">
                <a:cs typeface="Arial Unicode MS"/>
              </a:rPr>
              <a:t>Modelul relaţional</a:t>
            </a:r>
            <a:endParaRPr>
              <a:cs typeface="Arial Unicode MS"/>
            </a:endParaRPr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2119313" y="18811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6628" name="Picture 3" descr="Fig01_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43000"/>
            <a:ext cx="9144000" cy="577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52400"/>
            <a:ext cx="4191000" cy="762000"/>
          </a:xfrm>
        </p:spPr>
        <p:txBody>
          <a:bodyPr anchor="ctr">
            <a:normAutofit/>
          </a:bodyPr>
          <a:lstStyle/>
          <a:p>
            <a:pPr algn="ctr"/>
            <a:r>
              <a:rPr lang="ro-RO">
                <a:cs typeface="Arial Unicode MS"/>
              </a:rPr>
              <a:t>Modelul E-R</a:t>
            </a:r>
            <a:endParaRPr>
              <a:cs typeface="Arial Unicode MS"/>
            </a:endParaRPr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2581275" y="2138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7652" name="Picture 3" descr="Fig01_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66800"/>
            <a:ext cx="9144000" cy="592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714488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cs typeface="Arial Unicode MS"/>
              </a:rPr>
              <a:t>“</a:t>
            </a:r>
            <a:r>
              <a:rPr lang="en-US" dirty="0" err="1">
                <a:cs typeface="Arial Unicode MS"/>
              </a:rPr>
              <a:t>Modelul</a:t>
            </a:r>
            <a:r>
              <a:rPr lang="en-US" dirty="0">
                <a:cs typeface="Arial Unicode MS"/>
              </a:rPr>
              <a:t>” de date XML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904608"/>
            <a:ext cx="6849602" cy="5953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6914159" y="6516368"/>
            <a:ext cx="2229841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ro-RO" sz="1800" i="1">
                <a:latin typeface="Segoe UI" pitchFamily="34" charset="0"/>
                <a:ea typeface="Segoe UI" pitchFamily="34" charset="0"/>
                <a:cs typeface="Segoe UI" pitchFamily="34" charset="0"/>
              </a:rPr>
              <a:t>Sursa</a:t>
            </a:r>
            <a:r>
              <a:rPr lang="en-US" sz="1800" i="1">
                <a:latin typeface="Segoe UI" pitchFamily="34" charset="0"/>
                <a:ea typeface="Segoe UI" pitchFamily="34" charset="0"/>
                <a:cs typeface="Segoe UI" pitchFamily="34" charset="0"/>
              </a:rPr>
              <a:t>: Ponniah 2007</a:t>
            </a:r>
          </a:p>
        </p:txBody>
      </p:sp>
    </p:spTree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cs typeface="Arial Unicode MS"/>
              </a:rPr>
              <a:t>Un “model” de date </a:t>
            </a:r>
            <a:r>
              <a:rPr lang="en-US" dirty="0" err="1">
                <a:cs typeface="Arial Unicode MS"/>
              </a:rPr>
              <a:t>NoSQL</a:t>
            </a:r>
            <a:r>
              <a:rPr lang="en-US" dirty="0">
                <a:cs typeface="Arial Unicode MS"/>
              </a:rPr>
              <a:t> - </a:t>
            </a:r>
            <a:r>
              <a:rPr lang="en-US" dirty="0" err="1">
                <a:cs typeface="Arial Unicode MS"/>
              </a:rPr>
              <a:t>MongoDB</a:t>
            </a:r>
            <a:endParaRPr lang="en-US" dirty="0">
              <a:cs typeface="Arial Unicode M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91440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db.facturi.insert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( {</a:t>
            </a:r>
          </a:p>
          <a:p>
            <a:pPr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_id : 1111,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datafact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: new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ISODate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("2011-08-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01T11:00:00Z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"),</a:t>
            </a:r>
          </a:p>
          <a:p>
            <a:pPr>
              <a:buNone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codcl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: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myClientId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</a:p>
          <a:p>
            <a:pPr>
              <a:buNone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linii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: [</a:t>
            </a:r>
          </a:p>
          <a:p>
            <a:pPr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{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linie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: 1, </a:t>
            </a:r>
          </a:p>
          <a:p>
            <a:pPr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produs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: {_id: 1,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denpr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: '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Produs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1', um : '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buc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',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grupa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: '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Tigari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',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procTVA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: 0.24 },</a:t>
            </a:r>
          </a:p>
          <a:p>
            <a:pPr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cantitate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: 50, </a:t>
            </a:r>
          </a:p>
          <a:p>
            <a:pPr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pretunit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: 1000 },</a:t>
            </a:r>
          </a:p>
          <a:p>
            <a:pPr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{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linie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: 2, </a:t>
            </a:r>
          </a:p>
          <a:p>
            <a:pPr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produs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: {_id: 2,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denpr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: '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Produs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2', um : 'kg',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grupa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: '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Bere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',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procTVA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: 0.12 },</a:t>
            </a:r>
          </a:p>
          <a:p>
            <a:pPr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cantitate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: 75, </a:t>
            </a:r>
          </a:p>
          <a:p>
            <a:pPr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pretunit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: 1050 },</a:t>
            </a:r>
          </a:p>
          <a:p>
            <a:pPr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{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linie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: 3, </a:t>
            </a:r>
          </a:p>
          <a:p>
            <a:pPr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produs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: {_id: 5,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denpr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: '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Produs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5', um : '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buc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',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grupa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: '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Tigari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',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procTVA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: .24 },</a:t>
            </a:r>
          </a:p>
          <a:p>
            <a:pPr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cantitate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: 500, </a:t>
            </a:r>
          </a:p>
          <a:p>
            <a:pPr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pretunit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: 7060 }  ]   }) ;</a:t>
            </a:r>
          </a:p>
        </p:txBody>
      </p:sp>
    </p:spTree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320"/>
            <a:ext cx="8382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>
                <a:cs typeface="Arial Unicode MS"/>
              </a:rPr>
              <a:t>Limbaje</a:t>
            </a:r>
            <a:r>
              <a:rPr lang="en-US" dirty="0">
                <a:cs typeface="Arial Unicode MS"/>
              </a:rPr>
              <a:t> de </a:t>
            </a:r>
            <a:r>
              <a:rPr lang="en-US" dirty="0" err="1">
                <a:cs typeface="Arial Unicode MS"/>
              </a:rPr>
              <a:t>programare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pentru</a:t>
            </a:r>
            <a:r>
              <a:rPr lang="en-US" dirty="0">
                <a:cs typeface="Arial Unicode MS"/>
              </a:rPr>
              <a:t> BD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2438400"/>
            <a:ext cx="8534400" cy="4419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ro-RO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524000"/>
            <a:ext cx="861060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cs typeface="Avenir Medium"/>
              </a:rPr>
              <a:t>Sunt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cs typeface="Avenir Medium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cs typeface="Avenir Medium"/>
              </a:rPr>
              <a:t>diferite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cs typeface="Avenir Medium"/>
              </a:rPr>
              <a:t> de </a:t>
            </a:r>
            <a:r>
              <a:rPr kumimoji="0" lang="en-US" sz="3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cs typeface="Avenir Medium"/>
              </a:rPr>
              <a:t>limbajele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cs typeface="Avenir Medium"/>
              </a:rPr>
              <a:t> </a:t>
            </a:r>
            <a:r>
              <a:rPr kumimoji="0" lang="en-US" sz="3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cs typeface="Avenir Medium"/>
              </a:rPr>
              <a:t>clasice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cs typeface="Avenir Medium"/>
              </a:rPr>
              <a:t> (Pascal, C, Basic, Java) </a:t>
            </a:r>
            <a:r>
              <a:rPr kumimoji="0" lang="en-US" sz="3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cs typeface="Avenir Medium"/>
              </a:rPr>
              <a:t>sau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cs typeface="Avenir Medium"/>
              </a:rPr>
              <a:t> </a:t>
            </a:r>
            <a:r>
              <a:rPr kumimoji="0" lang="en-US" sz="3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cs typeface="Avenir Medium"/>
              </a:rPr>
              <a:t>cele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cs typeface="Avenir Medium"/>
              </a:rPr>
              <a:t> de scripting (</a:t>
            </a:r>
            <a:r>
              <a:rPr kumimoji="0" lang="en-US" sz="3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cs typeface="Avenir Medium"/>
              </a:rPr>
              <a:t>Php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cs typeface="Avenir Medium"/>
              </a:rPr>
              <a:t>)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cs typeface="Avenir Medium"/>
              </a:rPr>
              <a:t>De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cs typeface="Avenir Medium"/>
              </a:rPr>
              <a:t>obicei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cs typeface="Avenir Medium"/>
              </a:rPr>
              <a:t>,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cs typeface="Avenir Medium"/>
              </a:rPr>
              <a:t> 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cs typeface="Avenir Medium"/>
              </a:rPr>
              <a:t>u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cs typeface="Avenir Medium"/>
              </a:rPr>
              <a:t>prezint</a:t>
            </a:r>
            <a:r>
              <a:rPr kumimoji="0" lang="ro-RO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cs typeface="Avenir Medium"/>
              </a:rPr>
              <a:t>ă</a:t>
            </a:r>
            <a:r>
              <a:rPr kumimoji="0" lang="ro-RO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cs typeface="Avenir Medium"/>
              </a:rPr>
              <a:t> intrucţiuni (grupate în programe), ci comenzi lansate autonom (sau în grupuri 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cs typeface="Avenir Medium"/>
              </a:rPr>
              <a:t>– script-</a:t>
            </a:r>
            <a:r>
              <a:rPr kumimoji="0" lang="en-US" sz="3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cs typeface="Avenir Medium"/>
              </a:rPr>
              <a:t>uri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cs typeface="Avenir Medium"/>
              </a:rPr>
              <a:t>)</a:t>
            </a:r>
            <a:endParaRPr kumimoji="0" lang="ro-RO" sz="32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Medium"/>
              <a:cs typeface="Avenir Medium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ro-RO" sz="3200" noProof="0" dirty="0">
                <a:latin typeface="Avenir Medium"/>
                <a:cs typeface="Avenir Medium"/>
              </a:rPr>
              <a:t>Pot fi învăţate fără a şti deloc programare</a:t>
            </a:r>
            <a:endParaRPr lang="en-US" sz="3200" noProof="0" dirty="0">
              <a:latin typeface="Avenir Medium"/>
              <a:cs typeface="Avenir Medium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3200" dirty="0" err="1">
                <a:latin typeface="Avenir Medium"/>
                <a:cs typeface="Avenir Medium"/>
              </a:rPr>
              <a:t>Cel</a:t>
            </a:r>
            <a:r>
              <a:rPr lang="en-US" sz="3200" dirty="0">
                <a:latin typeface="Avenir Medium"/>
                <a:cs typeface="Avenir Medium"/>
              </a:rPr>
              <a:t> </a:t>
            </a:r>
            <a:r>
              <a:rPr lang="en-US" sz="3200" dirty="0" err="1">
                <a:latin typeface="Avenir Medium"/>
                <a:cs typeface="Avenir Medium"/>
              </a:rPr>
              <a:t>mai</a:t>
            </a:r>
            <a:r>
              <a:rPr lang="en-US" sz="3200" dirty="0">
                <a:latin typeface="Avenir Medium"/>
                <a:cs typeface="Avenir Medium"/>
              </a:rPr>
              <a:t> important: SQL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3200" noProof="0" dirty="0" err="1">
                <a:latin typeface="Avenir Medium"/>
                <a:cs typeface="Avenir Medium"/>
              </a:rPr>
              <a:t>Altele</a:t>
            </a:r>
            <a:r>
              <a:rPr lang="en-US" sz="3200" noProof="0" dirty="0">
                <a:latin typeface="Avenir Medium"/>
                <a:cs typeface="Avenir Medium"/>
              </a:rPr>
              <a:t>: </a:t>
            </a:r>
            <a:r>
              <a:rPr lang="en-US" sz="3200" noProof="0" dirty="0" err="1">
                <a:latin typeface="Avenir Medium"/>
                <a:cs typeface="Avenir Medium"/>
              </a:rPr>
              <a:t>OQL</a:t>
            </a:r>
            <a:r>
              <a:rPr lang="en-US" sz="3200" noProof="0" dirty="0">
                <a:latin typeface="Avenir Medium"/>
                <a:cs typeface="Avenir Medium"/>
              </a:rPr>
              <a:t>, </a:t>
            </a:r>
            <a:r>
              <a:rPr lang="en-US" sz="3200" noProof="0" dirty="0" err="1">
                <a:latin typeface="Avenir Medium"/>
                <a:cs typeface="Avenir Medium"/>
              </a:rPr>
              <a:t>LINQ</a:t>
            </a:r>
            <a:r>
              <a:rPr lang="en-US" sz="3200" noProof="0" dirty="0">
                <a:latin typeface="Avenir Medium"/>
                <a:cs typeface="Avenir Medium"/>
              </a:rPr>
              <a:t>, </a:t>
            </a:r>
            <a:r>
              <a:rPr lang="en-US" sz="3200" noProof="0" dirty="0" err="1">
                <a:latin typeface="Avenir Medium"/>
                <a:cs typeface="Avenir Medium"/>
              </a:rPr>
              <a:t>XQuery</a:t>
            </a:r>
            <a:r>
              <a:rPr lang="en-US" sz="3200" noProof="0" dirty="0">
                <a:latin typeface="Avenir Medium"/>
                <a:cs typeface="Avenir Medium"/>
              </a:rPr>
              <a:t>, QBE </a:t>
            </a:r>
            <a:endParaRPr lang="ro-RO" sz="3200" noProof="0" dirty="0">
              <a:latin typeface="Avenir Medium"/>
              <a:cs typeface="Avenir Medium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Medium"/>
              <a:cs typeface="Avenir Medium"/>
            </a:endParaRPr>
          </a:p>
        </p:txBody>
      </p:sp>
    </p:spTree>
  </p:cSld>
  <p:clrMapOvr>
    <a:masterClrMapping/>
  </p:clrMapOvr>
  <p:transition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467600" cy="13716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>
                <a:cs typeface="Arial Unicode MS"/>
              </a:rPr>
              <a:t>Limbaje pentru BD</a:t>
            </a:r>
            <a:br>
              <a:rPr lang="en-US">
                <a:cs typeface="Arial Unicode MS"/>
              </a:rPr>
            </a:br>
            <a:r>
              <a:rPr lang="en-US">
                <a:cs typeface="Arial Unicode MS"/>
              </a:rPr>
              <a:t>Trei tipuri de comenzi</a:t>
            </a:r>
            <a:br>
              <a:rPr>
                <a:cs typeface="Arial Unicode MS"/>
              </a:rPr>
            </a:br>
            <a:endParaRPr>
              <a:cs typeface="Arial Unicode MS"/>
            </a:endParaRPr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371600"/>
            <a:ext cx="7924800" cy="5410200"/>
          </a:xfrm>
        </p:spPr>
        <p:txBody>
          <a:bodyPr/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en-US" sz="2800" dirty="0" err="1"/>
              <a:t>DDL</a:t>
            </a:r>
            <a:r>
              <a:rPr lang="en-US" sz="2800" dirty="0"/>
              <a:t> (Data Definition Language)</a:t>
            </a:r>
          </a:p>
          <a:p>
            <a:pPr lvl="1" algn="just">
              <a:lnSpc>
                <a:spcPct val="90000"/>
              </a:lnSpc>
              <a:buFontTx/>
              <a:buChar char="-"/>
            </a:pPr>
            <a:r>
              <a:rPr lang="ro-RO" sz="2400" dirty="0"/>
              <a:t>M</a:t>
            </a:r>
            <a:r>
              <a:rPr lang="en-US" sz="2400" dirty="0" err="1"/>
              <a:t>odific</a:t>
            </a:r>
            <a:r>
              <a:rPr lang="ro-RO" sz="2400" dirty="0"/>
              <a:t>ă </a:t>
            </a:r>
            <a:r>
              <a:rPr lang="ro-RO" sz="2400" b="1" dirty="0"/>
              <a:t>schema</a:t>
            </a:r>
            <a:r>
              <a:rPr lang="ro-RO" sz="2400" dirty="0"/>
              <a:t> BD</a:t>
            </a:r>
            <a:endParaRPr lang="en-US" sz="2400" dirty="0"/>
          </a:p>
          <a:p>
            <a:pPr lvl="1" algn="just">
              <a:lnSpc>
                <a:spcPct val="90000"/>
              </a:lnSpc>
              <a:buFontTx/>
              <a:buChar char="-"/>
            </a:pPr>
            <a:r>
              <a:rPr lang="en-US" sz="2400" dirty="0" err="1"/>
              <a:t>Crea</a:t>
            </a:r>
            <a:r>
              <a:rPr lang="ro-RO" sz="2400" dirty="0"/>
              <a:t>ză, şterg şi modifică obiectele din BD</a:t>
            </a:r>
          </a:p>
          <a:p>
            <a:pPr lvl="1" algn="just">
              <a:lnSpc>
                <a:spcPct val="90000"/>
              </a:lnSpc>
              <a:buFontTx/>
              <a:buChar char="-"/>
            </a:pPr>
            <a:r>
              <a:rPr lang="ro-RO" sz="2400" dirty="0"/>
              <a:t>Ex</a:t>
            </a:r>
            <a:r>
              <a:rPr lang="en-US" sz="2400" dirty="0"/>
              <a:t>: CREATE TABLE, DROP INDEX, ALTER VIEW</a:t>
            </a:r>
          </a:p>
          <a:p>
            <a:pPr algn="just">
              <a:lnSpc>
                <a:spcPct val="90000"/>
              </a:lnSpc>
              <a:buNone/>
            </a:pPr>
            <a:endParaRPr lang="en-US" sz="1000" dirty="0"/>
          </a:p>
          <a:p>
            <a:pPr algn="just">
              <a:lnSpc>
                <a:spcPct val="90000"/>
              </a:lnSpc>
              <a:buNone/>
            </a:pPr>
            <a:r>
              <a:rPr lang="en-US" sz="2800" dirty="0"/>
              <a:t>DM</a:t>
            </a:r>
            <a:r>
              <a:rPr lang="ro-RO" sz="2800" dirty="0"/>
              <a:t>L (Data Manipulation Language)</a:t>
            </a:r>
          </a:p>
          <a:p>
            <a:pPr lvl="1" algn="just">
              <a:lnSpc>
                <a:spcPct val="90000"/>
              </a:lnSpc>
              <a:buFontTx/>
              <a:buChar char="-"/>
            </a:pPr>
            <a:r>
              <a:rPr lang="en-US" sz="2400" dirty="0"/>
              <a:t>De</a:t>
            </a:r>
            <a:r>
              <a:rPr lang="ro-RO" sz="2400" dirty="0"/>
              <a:t>stinate editării şi prelucrării </a:t>
            </a:r>
            <a:r>
              <a:rPr lang="ro-RO" sz="2400" b="1" dirty="0"/>
              <a:t>conţinutului</a:t>
            </a:r>
            <a:r>
              <a:rPr lang="ro-RO" sz="2400" dirty="0"/>
              <a:t> BD</a:t>
            </a:r>
          </a:p>
          <a:p>
            <a:pPr lvl="1" algn="just">
              <a:lnSpc>
                <a:spcPct val="90000"/>
              </a:lnSpc>
              <a:buFontTx/>
              <a:buChar char="-"/>
            </a:pPr>
            <a:r>
              <a:rPr lang="ro-RO" sz="2400" dirty="0"/>
              <a:t>Ex. INSERT, UPDATE, DELETE, SELECT</a:t>
            </a:r>
          </a:p>
          <a:p>
            <a:pPr algn="just">
              <a:lnSpc>
                <a:spcPct val="90000"/>
              </a:lnSpc>
              <a:buNone/>
            </a:pPr>
            <a:endParaRPr lang="ro-RO" sz="1000" dirty="0"/>
          </a:p>
          <a:p>
            <a:pPr algn="just">
              <a:lnSpc>
                <a:spcPct val="90000"/>
              </a:lnSpc>
              <a:buNone/>
            </a:pPr>
            <a:r>
              <a:rPr lang="ro-RO" sz="2800" dirty="0"/>
              <a:t>DCL (Data Control Language)</a:t>
            </a:r>
          </a:p>
          <a:p>
            <a:pPr lvl="1" algn="just">
              <a:lnSpc>
                <a:spcPct val="90000"/>
              </a:lnSpc>
              <a:buSzPct val="80000"/>
              <a:buFontTx/>
              <a:buChar char="-"/>
            </a:pPr>
            <a:r>
              <a:rPr lang="ro-RO" sz="2400" dirty="0"/>
              <a:t>C</a:t>
            </a:r>
            <a:r>
              <a:rPr lang="en-US" sz="2400" dirty="0"/>
              <a:t>o</a:t>
            </a:r>
            <a:r>
              <a:rPr lang="ro-RO" sz="2400" dirty="0"/>
              <a:t>ntrolul drepturilor de acces la obiectele BD</a:t>
            </a:r>
          </a:p>
          <a:p>
            <a:pPr lvl="1" algn="just">
              <a:lnSpc>
                <a:spcPct val="90000"/>
              </a:lnSpc>
              <a:buSzPct val="80000"/>
              <a:buFontTx/>
              <a:buChar char="-"/>
            </a:pPr>
            <a:r>
              <a:rPr lang="ro-RO" sz="2400" dirty="0"/>
              <a:t>Ex. CREATE USER, GRANT, REVOKE</a:t>
            </a:r>
          </a:p>
          <a:p>
            <a:pPr marL="365760" lvl="1" indent="-283464" algn="just">
              <a:lnSpc>
                <a:spcPct val="90000"/>
              </a:lnSpc>
              <a:spcBef>
                <a:spcPts val="600"/>
              </a:spcBef>
              <a:buSzPct val="80000"/>
              <a:buNone/>
            </a:pPr>
            <a:endParaRPr lang="ro-RO" sz="2400" dirty="0"/>
          </a:p>
          <a:p>
            <a:pPr marL="365760" lvl="1" indent="-283464" algn="just">
              <a:lnSpc>
                <a:spcPct val="90000"/>
              </a:lnSpc>
              <a:spcBef>
                <a:spcPts val="600"/>
              </a:spcBef>
              <a:buSzPct val="80000"/>
              <a:buNone/>
            </a:pPr>
            <a:endParaRPr lang="ro-RO" sz="2400" dirty="0"/>
          </a:p>
          <a:p>
            <a:pPr marL="365760" lvl="1" indent="-283464" algn="just">
              <a:lnSpc>
                <a:spcPct val="90000"/>
              </a:lnSpc>
              <a:spcBef>
                <a:spcPts val="600"/>
              </a:spcBef>
              <a:buSzPct val="80000"/>
              <a:buNone/>
            </a:pPr>
            <a:endParaRPr lang="ro-RO" sz="2400" dirty="0"/>
          </a:p>
          <a:p>
            <a:pPr algn="just">
              <a:lnSpc>
                <a:spcPct val="90000"/>
              </a:lnSpc>
              <a:buNone/>
            </a:pPr>
            <a:endParaRPr lang="ro-RO" sz="2800" dirty="0"/>
          </a:p>
          <a:p>
            <a:pPr algn="just">
              <a:lnSpc>
                <a:spcPct val="90000"/>
              </a:lnSpc>
              <a:buFontTx/>
              <a:buChar char="-"/>
            </a:pPr>
            <a:endParaRPr lang="en-US" sz="2800" dirty="0"/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7724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dirty="0">
                <a:cs typeface="Arial Unicode MS"/>
              </a:rPr>
              <a:t>Există baze de date fără calculatoare </a:t>
            </a:r>
            <a:r>
              <a:rPr lang="en-US" dirty="0">
                <a:cs typeface="Arial Unicode MS"/>
              </a:rPr>
              <a:t>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1600200"/>
          </a:xfrm>
        </p:spPr>
        <p:txBody>
          <a:bodyPr>
            <a:normAutofit/>
          </a:bodyPr>
          <a:lstStyle/>
          <a:p>
            <a:r>
              <a:rPr lang="ro-RO"/>
              <a:t>În sens larg (de arhivă), da</a:t>
            </a:r>
          </a:p>
          <a:p>
            <a:pPr>
              <a:buNone/>
            </a:pPr>
            <a:endParaRPr lang="en-US"/>
          </a:p>
        </p:txBody>
      </p:sp>
      <p:pic>
        <p:nvPicPr>
          <p:cNvPr id="5" name="Picture 2" descr="C:\Downloads\MC910215886.JPG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1447800"/>
            <a:ext cx="4064000" cy="3048000"/>
          </a:xfrm>
          <a:prstGeom prst="rect">
            <a:avLst/>
          </a:prstGeom>
          <a:noFill/>
        </p:spPr>
      </p:pic>
      <p:pic>
        <p:nvPicPr>
          <p:cNvPr id="6" name="Picture 3" descr="C:\Downloads\MP90044245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505200"/>
            <a:ext cx="4800600" cy="3190987"/>
          </a:xfrm>
          <a:prstGeom prst="rect">
            <a:avLst/>
          </a:prstGeom>
          <a:noFill/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5105400" y="4800600"/>
            <a:ext cx="3733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65125" indent="-282575" algn="l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>
                <a:latin typeface="Avenir Light"/>
              </a:defRPr>
            </a:lvl1pPr>
            <a:lvl2pPr marL="639763" indent="-236538" algn="l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400">
                <a:latin typeface="Arial"/>
              </a:defRPr>
            </a:lvl2pPr>
            <a:lvl3pPr marL="885825" indent="-228600" algn="l" eaLnBrk="0" hangingPunct="0">
              <a:buClr>
                <a:schemeClr val="accent2"/>
              </a:buClr>
              <a:buFont typeface="Wingdings 2" pitchFamily="18" charset="2"/>
              <a:buChar char=""/>
              <a:defRPr sz="2200">
                <a:latin typeface="Book Antiqua"/>
              </a:defRPr>
            </a:lvl3pPr>
            <a:lvl4pPr marL="1096963" indent="-173038" algn="l" eaLnBrk="0" hangingPunct="0">
              <a:buClr>
                <a:srgbClr val="C32D2E"/>
              </a:buClr>
              <a:buFont typeface="Wingdings 2" pitchFamily="18" charset="2"/>
              <a:buChar char=""/>
              <a:defRPr sz="2000">
                <a:latin typeface="+mn-lt"/>
              </a:defRPr>
            </a:lvl4pPr>
            <a:lvl5pPr marL="1296988" indent="-182563" algn="l" eaLnBrk="0" hangingPunct="0">
              <a:buClr>
                <a:srgbClr val="84AA33"/>
              </a:buClr>
              <a:buFont typeface="Wingdings 2" pitchFamily="18" charset="2"/>
              <a:buChar char=""/>
              <a:defRPr sz="18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ro-RO">
                <a:latin typeface="Avenir Medium"/>
                <a:cs typeface="Avenir Medium"/>
              </a:rPr>
              <a:t>Prop</a:t>
            </a:r>
            <a:r>
              <a:rPr lang="en-US">
                <a:latin typeface="Avenir Medium"/>
                <a:cs typeface="Avenir Medium"/>
              </a:rPr>
              <a:t>r</a:t>
            </a:r>
            <a:r>
              <a:rPr lang="ro-RO">
                <a:latin typeface="Avenir Medium"/>
                <a:cs typeface="Avenir Medium"/>
              </a:rPr>
              <a:t>iu</a:t>
            </a:r>
            <a:r>
              <a:rPr lang="en-US">
                <a:latin typeface="Avenir Medium"/>
                <a:cs typeface="Avenir Medium"/>
              </a:rPr>
              <a:t>-zis</a:t>
            </a:r>
            <a:r>
              <a:rPr lang="ro-RO">
                <a:latin typeface="Avenir Medium"/>
                <a:cs typeface="Avenir Medium"/>
              </a:rPr>
              <a:t>, </a:t>
            </a:r>
            <a:r>
              <a:rPr lang="en-US">
                <a:latin typeface="Avenir Medium"/>
                <a:cs typeface="Avenir Medium"/>
              </a:rPr>
              <a:t>nu !</a:t>
            </a:r>
            <a:endParaRPr lang="ro-RO">
              <a:latin typeface="Avenir Medium"/>
              <a:cs typeface="Avenir Medium"/>
            </a:endParaRPr>
          </a:p>
          <a:p>
            <a:endParaRPr lang="en-US">
              <a:latin typeface="Avenir Medium"/>
              <a:cs typeface="Avenir Medium"/>
            </a:endParaRPr>
          </a:p>
        </p:txBody>
      </p:sp>
    </p:spTree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790688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 err="1">
                <a:cs typeface="Arial Unicode MS"/>
              </a:rPr>
              <a:t>Teme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actuale</a:t>
            </a:r>
            <a:r>
              <a:rPr lang="en-US" dirty="0">
                <a:cs typeface="Arial Unicode MS"/>
              </a:rPr>
              <a:t> </a:t>
            </a:r>
            <a:r>
              <a:rPr lang="ro-RO">
                <a:cs typeface="Arial Unicode MS"/>
              </a:rPr>
              <a:t>în Big Data și </a:t>
            </a:r>
            <a:r>
              <a:rPr lang="ro-RO" dirty="0">
                <a:cs typeface="Arial Unicode MS"/>
              </a:rPr>
              <a:t>domenii conexe</a:t>
            </a:r>
            <a:endParaRPr lang="en-US" dirty="0">
              <a:cs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05000"/>
            <a:ext cx="8324088" cy="4800600"/>
          </a:xfrm>
        </p:spPr>
        <p:txBody>
          <a:bodyPr>
            <a:normAutofit lnSpcReduction="10000"/>
          </a:bodyPr>
          <a:lstStyle/>
          <a:p>
            <a:r>
              <a:rPr lang="ro-RO" dirty="0"/>
              <a:t>Tehnologii şi servere NoSQL (</a:t>
            </a:r>
            <a:r>
              <a:rPr lang="en-GB" dirty="0"/>
              <a:t>Dynamo, </a:t>
            </a:r>
            <a:r>
              <a:rPr lang="en-GB" dirty="0" err="1"/>
              <a:t>MongoDB</a:t>
            </a:r>
            <a:r>
              <a:rPr lang="en-GB" dirty="0"/>
              <a:t>, </a:t>
            </a:r>
            <a:r>
              <a:rPr lang="en-GB" dirty="0" err="1"/>
              <a:t>CouchDB</a:t>
            </a:r>
            <a:r>
              <a:rPr lang="en-GB" dirty="0"/>
              <a:t>, </a:t>
            </a:r>
            <a:r>
              <a:rPr lang="ro-RO" dirty="0"/>
              <a:t> Cassandra, Neo4j etc.)</a:t>
            </a:r>
          </a:p>
          <a:p>
            <a:r>
              <a:rPr lang="ro-RO" dirty="0"/>
              <a:t>Servere NewSQL (</a:t>
            </a:r>
            <a:r>
              <a:rPr lang="en-GB" dirty="0" err="1"/>
              <a:t>VoltDB</a:t>
            </a:r>
            <a:r>
              <a:rPr lang="en-GB" dirty="0"/>
              <a:t>, MySQL Cluster, </a:t>
            </a:r>
            <a:r>
              <a:rPr lang="en-GB" dirty="0" err="1"/>
              <a:t>Clustrix</a:t>
            </a:r>
            <a:r>
              <a:rPr lang="ro-RO" dirty="0"/>
              <a:t>)</a:t>
            </a:r>
          </a:p>
          <a:p>
            <a:r>
              <a:rPr lang="ro-RO" dirty="0" err="1"/>
              <a:t>Hadoop</a:t>
            </a:r>
            <a:r>
              <a:rPr lang="ro-RO" dirty="0"/>
              <a:t> (HDFS, </a:t>
            </a:r>
            <a:r>
              <a:rPr lang="ro-RO" dirty="0" err="1"/>
              <a:t>Map</a:t>
            </a:r>
            <a:r>
              <a:rPr lang="ro-RO" dirty="0"/>
              <a:t>-Reduce, </a:t>
            </a:r>
            <a:r>
              <a:rPr lang="ro-RO" dirty="0" err="1"/>
              <a:t>Hive</a:t>
            </a:r>
            <a:r>
              <a:rPr lang="ro-RO" dirty="0"/>
              <a:t>, ...)</a:t>
            </a:r>
          </a:p>
          <a:p>
            <a:r>
              <a:rPr lang="ro-RO" dirty="0"/>
              <a:t>Apache </a:t>
            </a:r>
            <a:r>
              <a:rPr lang="ro-RO" dirty="0" err="1"/>
              <a:t>Spark</a:t>
            </a:r>
            <a:r>
              <a:rPr lang="ro-RO" dirty="0"/>
              <a:t> </a:t>
            </a:r>
          </a:p>
          <a:p>
            <a:r>
              <a:rPr lang="ro-RO" dirty="0"/>
              <a:t>BigData</a:t>
            </a:r>
          </a:p>
          <a:p>
            <a:r>
              <a:rPr lang="ro-RO" dirty="0"/>
              <a:t>Analytics</a:t>
            </a:r>
          </a:p>
          <a:p>
            <a:r>
              <a:rPr lang="ro-RO" dirty="0"/>
              <a:t>Data Mining</a:t>
            </a:r>
          </a:p>
          <a:p>
            <a:r>
              <a:rPr lang="ro-RO" dirty="0"/>
              <a:t>Semantic Web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620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>
                <a:cs typeface="Arial Unicode MS"/>
              </a:rPr>
              <a:t>Putem trăi fără baze date </a:t>
            </a:r>
            <a:r>
              <a:rPr lang="en-US" dirty="0">
                <a:cs typeface="Arial Unicode MS"/>
              </a:rPr>
              <a:t>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/>
              <a:t>Bine</a:t>
            </a:r>
            <a:r>
              <a:rPr lang="ro-RO"/>
              <a:t>înțeles ! </a:t>
            </a:r>
            <a:endParaRPr lang="en-US"/>
          </a:p>
        </p:txBody>
      </p:sp>
      <p:pic>
        <p:nvPicPr>
          <p:cNvPr id="5" name="ClipArt Placeholder 4" descr="C:\Downloads\MP900439288.JPG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1676400"/>
            <a:ext cx="3732415" cy="3732415"/>
          </a:xfrm>
          <a:prstGeom prst="rect">
            <a:avLst/>
          </a:prstGeom>
          <a:noFill/>
        </p:spPr>
      </p:pic>
      <p:pic>
        <p:nvPicPr>
          <p:cNvPr id="6" name="Picture 2" descr="C:\Downloads\MP90042218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9" y="2514600"/>
            <a:ext cx="4714131" cy="3810000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omputer codes,computing,html,Internet,Photographs,technology,tex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381000"/>
            <a:ext cx="2438400" cy="24384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7620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 err="1">
                <a:cs typeface="Arial Unicode MS"/>
              </a:rPr>
              <a:t>Tehnologii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concurente</a:t>
            </a:r>
            <a:r>
              <a:rPr lang="en-US" dirty="0">
                <a:cs typeface="Arial Unicode MS"/>
              </a:rPr>
              <a:t> de </a:t>
            </a:r>
            <a:br>
              <a:rPr lang="en-US" dirty="0">
                <a:cs typeface="Arial Unicode MS"/>
              </a:rPr>
            </a:br>
            <a:r>
              <a:rPr lang="en-US" dirty="0" err="1">
                <a:cs typeface="Arial Unicode MS"/>
              </a:rPr>
              <a:t>stocarea</a:t>
            </a:r>
            <a:r>
              <a:rPr lang="en-US" dirty="0">
                <a:cs typeface="Arial Unicode MS"/>
              </a:rPr>
              <a:t> a </a:t>
            </a:r>
            <a:r>
              <a:rPr lang="en-US" dirty="0" err="1">
                <a:cs typeface="Arial Unicode MS"/>
              </a:rPr>
              <a:t>informa</a:t>
            </a:r>
            <a:r>
              <a:rPr lang="ro-RO" dirty="0">
                <a:cs typeface="Arial Unicode MS"/>
              </a:rPr>
              <a:t>ţiilor</a:t>
            </a:r>
            <a:endParaRPr lang="en-US" dirty="0">
              <a:cs typeface="Arial Unicode M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752600"/>
            <a:ext cx="7391400" cy="4114800"/>
          </a:xfrm>
        </p:spPr>
        <p:txBody>
          <a:bodyPr>
            <a:normAutofit/>
          </a:bodyPr>
          <a:lstStyle/>
          <a:p>
            <a:r>
              <a:rPr lang="ro-RO"/>
              <a:t>Procesoare de texte</a:t>
            </a:r>
            <a:r>
              <a:rPr lang="en-US"/>
              <a:t> (Word)</a:t>
            </a:r>
            <a:endParaRPr lang="ro-RO"/>
          </a:p>
          <a:p>
            <a:r>
              <a:rPr lang="en-US"/>
              <a:t>Programe de calcule tabelare (Excel)</a:t>
            </a:r>
            <a:endParaRPr lang="ro-RO"/>
          </a:p>
          <a:p>
            <a:r>
              <a:rPr lang="ro-RO"/>
              <a:t>Tehnologii web</a:t>
            </a:r>
          </a:p>
          <a:p>
            <a:pPr lvl="1"/>
            <a:r>
              <a:rPr lang="ro-RO"/>
              <a:t>HTML</a:t>
            </a:r>
            <a:r>
              <a:rPr lang="en-US"/>
              <a:t>, </a:t>
            </a:r>
            <a:r>
              <a:rPr lang="ro-RO"/>
              <a:t>XML</a:t>
            </a:r>
            <a:r>
              <a:rPr lang="en-US"/>
              <a:t>, …</a:t>
            </a:r>
            <a:endParaRPr lang="ro-RO"/>
          </a:p>
          <a:p>
            <a:pPr lvl="1"/>
            <a:r>
              <a:rPr lang="ro-RO"/>
              <a:t>...</a:t>
            </a:r>
            <a:endParaRPr lang="en-US"/>
          </a:p>
        </p:txBody>
      </p:sp>
      <p:pic>
        <p:nvPicPr>
          <p:cNvPr id="5" name="Picture 1" descr="C:\Downloads\MP900387953.JPG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4038600"/>
            <a:ext cx="3631963" cy="2590800"/>
          </a:xfrm>
          <a:prstGeom prst="rect">
            <a:avLst/>
          </a:prstGeom>
          <a:noFill/>
        </p:spPr>
      </p:pic>
      <p:pic>
        <p:nvPicPr>
          <p:cNvPr id="37890" name="Picture 2" descr="C:\Users\Marin\AppData\Local\Temp\SNAGHTML17d14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3200400"/>
            <a:ext cx="4419600" cy="3581400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04800"/>
            <a:ext cx="90678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>
                <a:cs typeface="Arial Unicode MS"/>
              </a:rPr>
              <a:t>Dezavantajele bazelor de date </a:t>
            </a:r>
            <a:r>
              <a:rPr lang="en-US" dirty="0">
                <a:cs typeface="Arial Unicode MS"/>
              </a:rPr>
              <a:t>- </a:t>
            </a:r>
            <a:r>
              <a:rPr lang="ro-RO" dirty="0">
                <a:cs typeface="Arial Unicode MS"/>
              </a:rPr>
              <a:t>1</a:t>
            </a:r>
            <a:endParaRPr lang="en-US" dirty="0">
              <a:cs typeface="Arial Unicode M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524000"/>
            <a:ext cx="8382000" cy="5334000"/>
          </a:xfrm>
        </p:spPr>
        <p:txBody>
          <a:bodyPr>
            <a:normAutofit lnSpcReduction="10000"/>
          </a:bodyPr>
          <a:lstStyle/>
          <a:p>
            <a:r>
              <a:rPr lang="ro-RO" dirty="0"/>
              <a:t>Sunt rigide (pe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ro-RO" dirty="0"/>
              <a:t> alocuri), datorită gradului înalt de structurare</a:t>
            </a:r>
          </a:p>
          <a:p>
            <a:r>
              <a:rPr lang="ro-RO" dirty="0"/>
              <a:t>Cer eforturi considerabile de proiectare </a:t>
            </a:r>
            <a:r>
              <a:rPr lang="ro-RO" dirty="0" err="1"/>
              <a:t>şi</a:t>
            </a:r>
            <a:r>
              <a:rPr lang="ro-RO" dirty="0"/>
              <a:t> implementare</a:t>
            </a:r>
            <a:endParaRPr lang="en-US" dirty="0"/>
          </a:p>
          <a:p>
            <a:r>
              <a:rPr lang="en-US" dirty="0"/>
              <a:t> </a:t>
            </a:r>
            <a:r>
              <a:rPr lang="ro-RO" dirty="0"/>
              <a:t>În </a:t>
            </a:r>
            <a:r>
              <a:rPr lang="ro-RO" dirty="0" err="1"/>
              <a:t>aplicaţii</a:t>
            </a:r>
            <a:r>
              <a:rPr lang="ro-RO" dirty="0"/>
              <a:t>, </a:t>
            </a:r>
            <a:r>
              <a:rPr lang="en-US" dirty="0"/>
              <a:t>nu sunt </a:t>
            </a:r>
            <a:r>
              <a:rPr lang="en-US" dirty="0" err="1"/>
              <a:t>vizibile</a:t>
            </a:r>
            <a:r>
              <a:rPr lang="ro-RO" dirty="0"/>
              <a:t> (uneori nici accesibile)</a:t>
            </a:r>
          </a:p>
          <a:p>
            <a:r>
              <a:rPr lang="ro-RO" dirty="0"/>
              <a:t>BD necesită echipamente scumpe, iar cele mai bune SGBD</a:t>
            </a:r>
            <a:r>
              <a:rPr lang="en-US" dirty="0"/>
              <a:t>-</a:t>
            </a:r>
            <a:r>
              <a:rPr lang="ro-RO" dirty="0"/>
              <a:t>uri</a:t>
            </a:r>
            <a:r>
              <a:rPr lang="en-US" dirty="0"/>
              <a:t> cost</a:t>
            </a:r>
            <a:r>
              <a:rPr lang="ro-RO" dirty="0"/>
              <a:t>ă </a:t>
            </a:r>
            <a:r>
              <a:rPr lang="ro-RO" dirty="0" err="1"/>
              <a:t>şi</a:t>
            </a:r>
            <a:r>
              <a:rPr lang="ro-RO" dirty="0"/>
              <a:t> trebuie </a:t>
            </a:r>
            <a:r>
              <a:rPr lang="ro-RO" dirty="0" err="1"/>
              <a:t>întreţinute</a:t>
            </a:r>
            <a:r>
              <a:rPr lang="ro-RO" dirty="0"/>
              <a:t> de personal specializat (administratori BD); la migrarea în </a:t>
            </a:r>
            <a:r>
              <a:rPr lang="ro-RO" dirty="0" err="1"/>
              <a:t>cloud</a:t>
            </a:r>
            <a:r>
              <a:rPr lang="ro-RO" dirty="0"/>
              <a:t> scad costurile cu echipamentele și personalul, însă tarifele lunare (sau pe task-uri) nu sunt deloc neglijabile</a:t>
            </a:r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82296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>
                <a:cs typeface="Arial Unicode MS"/>
              </a:rPr>
              <a:t>Dezavantajele bazelor de date </a:t>
            </a:r>
            <a:r>
              <a:rPr lang="en-US">
                <a:cs typeface="Arial Unicode MS"/>
              </a:rPr>
              <a:t>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524000"/>
            <a:ext cx="8534400" cy="5334000"/>
          </a:xfrm>
        </p:spPr>
        <p:txBody>
          <a:bodyPr>
            <a:normAutofit/>
          </a:bodyPr>
          <a:lstStyle/>
          <a:p>
            <a:r>
              <a:rPr lang="ro-RO" dirty="0"/>
              <a:t>Form</a:t>
            </a:r>
            <a:r>
              <a:rPr lang="en-US" dirty="0" err="1"/>
              <a:t>ele</a:t>
            </a:r>
            <a:r>
              <a:rPr lang="ro-RO" dirty="0"/>
              <a:t> curent</a:t>
            </a:r>
            <a:r>
              <a:rPr lang="en-US" dirty="0"/>
              <a:t>e (</a:t>
            </a:r>
            <a:r>
              <a:rPr lang="en-US" dirty="0" err="1"/>
              <a:t>naturale</a:t>
            </a:r>
            <a:r>
              <a:rPr lang="en-US" dirty="0"/>
              <a:t>)</a:t>
            </a:r>
            <a:r>
              <a:rPr lang="ro-RO" dirty="0"/>
              <a:t> în care se găsesc informaţiile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d</a:t>
            </a:r>
            <a:r>
              <a:rPr lang="ro-RO" dirty="0"/>
              <a:t>e</a:t>
            </a:r>
            <a:r>
              <a:rPr lang="en-US" dirty="0"/>
              <a:t> t</a:t>
            </a:r>
            <a:r>
              <a:rPr lang="ro-RO" dirty="0"/>
              <a:t>ext</a:t>
            </a:r>
            <a:r>
              <a:rPr lang="en-US" dirty="0"/>
              <a:t>, </a:t>
            </a:r>
            <a:r>
              <a:rPr lang="en-US" dirty="0" err="1"/>
              <a:t>imagini</a:t>
            </a:r>
            <a:r>
              <a:rPr lang="en-US" dirty="0"/>
              <a:t>, </a:t>
            </a:r>
            <a:r>
              <a:rPr lang="en-US" dirty="0" err="1"/>
              <a:t>secven</a:t>
            </a:r>
            <a:r>
              <a:rPr lang="ro-RO" dirty="0"/>
              <a:t>ţe video</a:t>
            </a:r>
            <a:r>
              <a:rPr lang="en-US" dirty="0"/>
              <a:t>; </a:t>
            </a:r>
            <a:r>
              <a:rPr lang="en-US" dirty="0" err="1"/>
              <a:t>preluarea</a:t>
            </a:r>
            <a:r>
              <a:rPr lang="en-US" dirty="0"/>
              <a:t> </a:t>
            </a:r>
            <a:r>
              <a:rPr lang="ro-RO" dirty="0"/>
              <a:t>în BD necesită mecanisme de import, copiere, sau introducere manuală</a:t>
            </a:r>
          </a:p>
          <a:p>
            <a:r>
              <a:rPr lang="ro-RO" dirty="0"/>
              <a:t>Funcţionarea multor companii şi organizaţii actuale depinde decisiv de bazele lor de date, iar pierderea/alterarea BD poate atrage falimentul companiei </a:t>
            </a:r>
            <a:endParaRPr lang="en-US" dirty="0"/>
          </a:p>
          <a:p>
            <a:r>
              <a:rPr lang="en-US" dirty="0"/>
              <a:t>Nu </a:t>
            </a:r>
            <a:r>
              <a:rPr lang="en-US" dirty="0" err="1"/>
              <a:t>sunt</a:t>
            </a:r>
            <a:r>
              <a:rPr lang="en-US" dirty="0"/>
              <a:t> a</a:t>
            </a:r>
            <a:r>
              <a:rPr lang="ro-RO" dirty="0"/>
              <a:t>tât de </a:t>
            </a:r>
            <a:r>
              <a:rPr lang="en-US" dirty="0"/>
              <a:t>“</a:t>
            </a:r>
            <a:r>
              <a:rPr lang="ro-RO" dirty="0"/>
              <a:t>cool</a:t>
            </a:r>
            <a:r>
              <a:rPr lang="en-US" dirty="0"/>
              <a:t>”</a:t>
            </a:r>
            <a:r>
              <a:rPr lang="ro-RO" dirty="0"/>
              <a:t> precum programarea ”front-</a:t>
            </a:r>
            <a:r>
              <a:rPr lang="ro-RO" dirty="0" err="1"/>
              <a:t>end</a:t>
            </a:r>
            <a:r>
              <a:rPr lang="ro-RO" dirty="0"/>
              <a:t>”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81000"/>
            <a:ext cx="80772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>
                <a:cs typeface="Arial Unicode MS"/>
              </a:rPr>
              <a:t>Avantajele bazelor de date </a:t>
            </a:r>
            <a:r>
              <a:rPr lang="en-US">
                <a:cs typeface="Arial Unicode MS"/>
              </a:rPr>
              <a:t>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76400"/>
            <a:ext cx="8305800" cy="5029200"/>
          </a:xfrm>
        </p:spPr>
        <p:txBody>
          <a:bodyPr>
            <a:normAutofit/>
          </a:bodyPr>
          <a:lstStyle/>
          <a:p>
            <a:r>
              <a:rPr lang="en-US" dirty="0"/>
              <a:t>Pot </a:t>
            </a:r>
            <a:r>
              <a:rPr lang="en-US" dirty="0" err="1"/>
              <a:t>avea</a:t>
            </a:r>
            <a:r>
              <a:rPr lang="en-US" dirty="0"/>
              <a:t> </a:t>
            </a:r>
            <a:r>
              <a:rPr lang="en-US" dirty="0" err="1"/>
              <a:t>dimensiuni</a:t>
            </a:r>
            <a:r>
              <a:rPr lang="en-US" dirty="0"/>
              <a:t> </a:t>
            </a:r>
            <a:r>
              <a:rPr lang="en-US" dirty="0" err="1"/>
              <a:t>oric</a:t>
            </a:r>
            <a:r>
              <a:rPr lang="ro-RO" dirty="0"/>
              <a:t>ât de mari (munţi de informaţii, dar şi mlaştini)</a:t>
            </a:r>
          </a:p>
          <a:p>
            <a:r>
              <a:rPr lang="ro-RO" dirty="0"/>
              <a:t>Furnizează informaţii cu mare grad de exactitate, necesare în afaceri (ex. </a:t>
            </a:r>
            <a:r>
              <a:rPr lang="en-US" dirty="0"/>
              <a:t>s</a:t>
            </a:r>
            <a:r>
              <a:rPr lang="ro-RO" dirty="0"/>
              <a:t>ituaţii contabile), calcule de structură etc.</a:t>
            </a:r>
          </a:p>
          <a:p>
            <a:r>
              <a:rPr lang="ro-RO" dirty="0"/>
              <a:t>Permit prelucrări, însumări, filtrări, căutări avansate</a:t>
            </a:r>
          </a:p>
          <a:p>
            <a:r>
              <a:rPr lang="ro-RO" dirty="0"/>
              <a:t>În rândul tehnologiile informaţionale, BD au probabil cele mai bune mecanisme de securitate 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F2014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MF2014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</TotalTime>
  <Words>1639</Words>
  <Application>Microsoft Macintosh PowerPoint</Application>
  <PresentationFormat>On-screen Show (4:3)</PresentationFormat>
  <Paragraphs>187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56" baseType="lpstr">
      <vt:lpstr>Arial Unicode MS</vt:lpstr>
      <vt:lpstr>American Typewriter</vt:lpstr>
      <vt:lpstr>Arial</vt:lpstr>
      <vt:lpstr>Avenir Light</vt:lpstr>
      <vt:lpstr>Avenir Medium</vt:lpstr>
      <vt:lpstr>Book Antiqua</vt:lpstr>
      <vt:lpstr>Calibri</vt:lpstr>
      <vt:lpstr>Gabriola</vt:lpstr>
      <vt:lpstr>Gill Sans MT</vt:lpstr>
      <vt:lpstr>Segoe UI</vt:lpstr>
      <vt:lpstr>Times New Roman</vt:lpstr>
      <vt:lpstr>Verdana</vt:lpstr>
      <vt:lpstr>Wingdings</vt:lpstr>
      <vt:lpstr>Wingdings 2</vt:lpstr>
      <vt:lpstr>MF2014</vt:lpstr>
      <vt:lpstr>1_MF2014</vt:lpstr>
      <vt:lpstr>PowerPoint Presentation</vt:lpstr>
      <vt:lpstr>Ce sunt bazele de date ?</vt:lpstr>
      <vt:lpstr>Text</vt:lpstr>
      <vt:lpstr>Există baze de date fără calculatoare ?</vt:lpstr>
      <vt:lpstr>Putem trăi fără baze date ?</vt:lpstr>
      <vt:lpstr>Tehnologii concurente de  stocarea a informaţiilor</vt:lpstr>
      <vt:lpstr>Dezavantajele bazelor de date - 1</vt:lpstr>
      <vt:lpstr>Dezavantajele bazelor de date - 2</vt:lpstr>
      <vt:lpstr>Avantajele bazelor de date - 1</vt:lpstr>
      <vt:lpstr>Avantajele bazelor de date - 2</vt:lpstr>
      <vt:lpstr>Prin ce diferă esenţial BD de foile de calcul sau alte tehnologii?</vt:lpstr>
      <vt:lpstr>Schemă de principiu a unei baze de date </vt:lpstr>
      <vt:lpstr>O definiţie academică (lemnoasă)</vt:lpstr>
      <vt:lpstr>Cele două aspecte ale BD</vt:lpstr>
      <vt:lpstr>Sisteme de gestiune a bazelor de date (SGBD) - 1</vt:lpstr>
      <vt:lpstr>Sisteme de gestiune a bazelor de date (SGBD) - 2</vt:lpstr>
      <vt:lpstr>Schemă simplistă de folosire a BD</vt:lpstr>
      <vt:lpstr>Servere de baze de date</vt:lpstr>
      <vt:lpstr>Schema simplificată a unui server BDR</vt:lpstr>
      <vt:lpstr>Ex. de arhitectură informaţională</vt:lpstr>
      <vt:lpstr>Un server BD Open Source - PostgreSQL</vt:lpstr>
      <vt:lpstr>Unul dintre cele mai puternice servere BD – IBM DB2</vt:lpstr>
      <vt:lpstr>Serverul BD cu cea mai bună dinamică a pieței – Microsoft SQL Server</vt:lpstr>
      <vt:lpstr>(Probabil) cel mai bun server BD – Oracle</vt:lpstr>
      <vt:lpstr>Utilizatori involuntari ai BD</vt:lpstr>
      <vt:lpstr>Utilizatori voluntari ai BD-1</vt:lpstr>
      <vt:lpstr>Utilizatori voluntari ai BD-2</vt:lpstr>
      <vt:lpstr>Utilizatori voluntari ai BD-3</vt:lpstr>
      <vt:lpstr>Utilizatori voluntari ai BD-4</vt:lpstr>
      <vt:lpstr>Niveluri de abstractizare a datelor</vt:lpstr>
      <vt:lpstr>Evoluţia (incompletă a) bazelor de date</vt:lpstr>
      <vt:lpstr>Modelul ierarhic</vt:lpstr>
      <vt:lpstr>Modelul reţea</vt:lpstr>
      <vt:lpstr>Modelul relaţional</vt:lpstr>
      <vt:lpstr>Modelul E-R</vt:lpstr>
      <vt:lpstr>“Modelul” de date XML</vt:lpstr>
      <vt:lpstr>Un “model” de date NoSQL - MongoDB</vt:lpstr>
      <vt:lpstr>Limbaje de programare pentru BD</vt:lpstr>
      <vt:lpstr>Limbaje pentru BD Trei tipuri de comenzi </vt:lpstr>
      <vt:lpstr>Teme actuale în Big Data și domenii conexe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235</cp:revision>
  <dcterms:created xsi:type="dcterms:W3CDTF">2002-10-11T06:23:42Z</dcterms:created>
  <dcterms:modified xsi:type="dcterms:W3CDTF">2023-05-19T08:29:01Z</dcterms:modified>
</cp:coreProperties>
</file>