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6" r:id="rId7"/>
    <p:sldId id="482" r:id="rId8"/>
    <p:sldId id="485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6EE3A-4AB6-FB4A-9D97-D7C175099738}" v="1" dt="2023-05-29T17:04:40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5886EE3A-4AB6-FB4A-9D97-D7C175099738}"/>
    <pc:docChg chg="custSel modSld">
      <pc:chgData name="Marin Fotache" userId="9233cd031198ef03" providerId="LiveId" clId="{5886EE3A-4AB6-FB4A-9D97-D7C175099738}" dt="2023-05-29T17:04:51.527" v="7" actId="255"/>
      <pc:docMkLst>
        <pc:docMk/>
      </pc:docMkLst>
      <pc:sldChg chg="addSp delSp modSp mod">
        <pc:chgData name="Marin Fotache" userId="9233cd031198ef03" providerId="LiveId" clId="{5886EE3A-4AB6-FB4A-9D97-D7C175099738}" dt="2023-05-29T17:04:51.527" v="7" actId="255"/>
        <pc:sldMkLst>
          <pc:docMk/>
          <pc:sldMk cId="0" sldId="256"/>
        </pc:sldMkLst>
        <pc:spChg chg="add del mod">
          <ac:chgData name="Marin Fotache" userId="9233cd031198ef03" providerId="LiveId" clId="{5886EE3A-4AB6-FB4A-9D97-D7C175099738}" dt="2023-05-29T17:04:39.629" v="1" actId="478"/>
          <ac:spMkLst>
            <pc:docMk/>
            <pc:sldMk cId="0" sldId="256"/>
            <ac:spMk id="3" creationId="{70EEF24A-2FFE-A904-3395-1C3D6BC2DDEB}"/>
          </ac:spMkLst>
        </pc:spChg>
        <pc:spChg chg="add mod">
          <ac:chgData name="Marin Fotache" userId="9233cd031198ef03" providerId="LiveId" clId="{5886EE3A-4AB6-FB4A-9D97-D7C175099738}" dt="2023-05-29T17:04:40.318" v="2"/>
          <ac:spMkLst>
            <pc:docMk/>
            <pc:sldMk cId="0" sldId="256"/>
            <ac:spMk id="4" creationId="{32B9E997-6E79-7F0F-DC30-CCC1A4FA91F1}"/>
          </ac:spMkLst>
        </pc:spChg>
        <pc:spChg chg="del">
          <ac:chgData name="Marin Fotache" userId="9233cd031198ef03" providerId="LiveId" clId="{5886EE3A-4AB6-FB4A-9D97-D7C175099738}" dt="2023-05-29T17:04:36.800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5886EE3A-4AB6-FB4A-9D97-D7C175099738}" dt="2023-05-29T17:04:40.318" v="2"/>
          <ac:spMkLst>
            <pc:docMk/>
            <pc:sldMk cId="0" sldId="256"/>
            <ac:spMk id="13" creationId="{E324E2F2-2C84-59EA-11D7-632208F87165}"/>
          </ac:spMkLst>
        </pc:spChg>
        <pc:spChg chg="del">
          <ac:chgData name="Marin Fotache" userId="9233cd031198ef03" providerId="LiveId" clId="{5886EE3A-4AB6-FB4A-9D97-D7C175099738}" dt="2023-05-29T17:04:36.800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5886EE3A-4AB6-FB4A-9D97-D7C175099738}" dt="2023-05-29T17:04:51.527" v="7" actId="255"/>
          <ac:spMkLst>
            <pc:docMk/>
            <pc:sldMk cId="0" sldId="256"/>
            <ac:spMk id="2051" creationId="{00000000-0000-0000-0000-000000000000}"/>
          </ac:spMkLst>
        </pc:spChg>
        <pc:grpChg chg="add mod">
          <ac:chgData name="Marin Fotache" userId="9233cd031198ef03" providerId="LiveId" clId="{5886EE3A-4AB6-FB4A-9D97-D7C175099738}" dt="2023-05-29T17:04:40.318" v="2"/>
          <ac:grpSpMkLst>
            <pc:docMk/>
            <pc:sldMk cId="0" sldId="256"/>
            <ac:grpSpMk id="9" creationId="{B7754E92-741A-B646-E104-6ECDE516F0C6}"/>
          </ac:grpSpMkLst>
        </pc:grpChg>
        <pc:picChg chg="del">
          <ac:chgData name="Marin Fotache" userId="9233cd031198ef03" providerId="LiveId" clId="{5886EE3A-4AB6-FB4A-9D97-D7C175099738}" dt="2023-05-29T17:04:36.800" v="0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5886EE3A-4AB6-FB4A-9D97-D7C175099738}" dt="2023-05-29T17:04:36.800" v="0" actId="478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Marin Fotache" userId="9233cd031198ef03" providerId="LiveId" clId="{5886EE3A-4AB6-FB4A-9D97-D7C175099738}" dt="2023-05-29T17:04:40.318" v="2"/>
          <ac:picMkLst>
            <pc:docMk/>
            <pc:sldMk cId="0" sldId="256"/>
            <ac:picMk id="10" creationId="{46D1918A-B49F-9FF4-F510-BD01381D634E}"/>
          </ac:picMkLst>
        </pc:picChg>
        <pc:picChg chg="mod">
          <ac:chgData name="Marin Fotache" userId="9233cd031198ef03" providerId="LiveId" clId="{5886EE3A-4AB6-FB4A-9D97-D7C175099738}" dt="2023-05-29T17:04:40.318" v="2"/>
          <ac:picMkLst>
            <pc:docMk/>
            <pc:sldMk cId="0" sldId="256"/>
            <ac:picMk id="11" creationId="{D2A9BDEC-2EAF-36FD-EFD1-94E418DD9ABE}"/>
          </ac:picMkLst>
        </pc:picChg>
        <pc:picChg chg="mod">
          <ac:chgData name="Marin Fotache" userId="9233cd031198ef03" providerId="LiveId" clId="{5886EE3A-4AB6-FB4A-9D97-D7C175099738}" dt="2023-05-29T17:04:40.318" v="2"/>
          <ac:picMkLst>
            <pc:docMk/>
            <pc:sldMk cId="0" sldId="256"/>
            <ac:picMk id="12" creationId="{EB4C0732-7B17-C625-9619-CAABC16A17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kabacoff.github.io/datavis/" TargetMode="External"/><Relationship Id="rId2" Type="http://schemas.openxmlformats.org/officeDocument/2006/relationships/hyperlink" Target="https://clauswilke.com/dataviz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dzchilds.github.io/eda-for-bio/" TargetMode="External"/><Relationship Id="rId4" Type="http://schemas.openxmlformats.org/officeDocument/2006/relationships/hyperlink" Target="http://socviz.co/index.html#pref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9g21z0a68&amp;feature=youtu.be" TargetMode="External"/><Relationship Id="rId2" Type="http://schemas.openxmlformats.org/officeDocument/2006/relationships/hyperlink" Target="https://www.youtube.com/watch?v=umDKP7ofHK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edricscherer.netlify.app/2019/08/05/a-ggplot2-tutorial-for-beautiful-plotting-in-r/" TargetMode="External"/><Relationship Id="rId4" Type="http://schemas.openxmlformats.org/officeDocument/2006/relationships/hyperlink" Target="https://www.youtube.com/watch?v=0m4yywqNPVY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800599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1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100" b="1" dirty="0">
              <a:latin typeface="Gabriola"/>
              <a:cs typeface="Gabriol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B9E997-6E79-7F0F-DC30-CCC1A4FA91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754E92-741A-B646-E104-6ECDE516F0C6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D1918A-B49F-9FF4-F510-BD01381D6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A9BDEC-2EAF-36FD-EFD1-94E418DD9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4C0732-7B17-C625-9619-CAABC16A1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24E2F2-2C84-59EA-11D7-632208F87165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(O’Reilly, 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https://clauswilke.com/dataviz/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Hadley Wickham - ggplot2: Elegant Graphics for Data Analysis (2020)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https://ggplot2-book.org/index.html</a:t>
            </a:r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Wilke, C.O. (2019). Fundamentals of Data Visualization. </a:t>
            </a:r>
            <a:r>
              <a:rPr lang="en-US" sz="3000" dirty="0" err="1"/>
              <a:t>O’Reill</a:t>
            </a:r>
            <a:r>
              <a:rPr lang="en-US" sz="3000" dirty="0"/>
              <a:t>, freely available on: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600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https://clauswilke.com/dataviz/</a:t>
            </a:r>
            <a:endParaRPr lang="en-US" sz="2600" dirty="0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(2020)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>
                <a:latin typeface="Avenir Medium"/>
              </a:rPr>
              <a:t>Winston Chang - R Graphics Cookbook, 2nd edition (2020)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https://r-graphics.org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Samantha Tyner - </a:t>
            </a:r>
            <a:r>
              <a:rPr lang="en-US" sz="3000" dirty="0" err="1"/>
              <a:t>useR</a:t>
            </a:r>
            <a:r>
              <a:rPr lang="en-US" sz="3000" dirty="0"/>
              <a:t>! 2020: ggplot2 crash course (Samantha Tyner), tutorial (2020, ~ 2H)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https://www.youtube.com/watch?v=umDKP7ofHKk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Thomas Lin Pedersen - </a:t>
            </a:r>
            <a:r>
              <a:rPr lang="en-GB" dirty="0"/>
              <a:t>ggplot2 workshop (parts 1 &amp; 2) (2020) (2H + 2H)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https://www.youtube.com/watch?v=h29g21z0a68&amp;feature=youtu.be</a:t>
            </a:r>
            <a:endParaRPr lang="en-GB" dirty="0"/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4"/>
              </a:rPr>
              <a:t>https://www.youtube.com/watch?v=0m4yywqNPVY&amp;feature=youtu.be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Cedric Scherer - A GGPLOT2 TUTORIAL FOR BEAUTIFUL PLOTTING IN R (2019-2022)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5"/>
              </a:rPr>
              <a:t>https://cedricscherer.netlify.app/2019/08/05/a-ggplot2-tutorial-for-beautiful-plotting-in-r/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72825184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761</Words>
  <Application>Microsoft Macintosh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Unicode MS</vt:lpstr>
      <vt:lpstr>American Typewriter</vt:lpstr>
      <vt:lpstr>Arial</vt:lpstr>
      <vt:lpstr>Avenir Medium</vt:lpstr>
      <vt:lpstr>Book Antiqua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Agenda</vt:lpstr>
      <vt:lpstr>Read these chapters before diving into `ggplot2`</vt:lpstr>
      <vt:lpstr>Good places to start with `ggplot2`</vt:lpstr>
      <vt:lpstr>Resources on `ggplot2`</vt:lpstr>
      <vt:lpstr>Resources on `ggplot2` (cont.)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625</cp:revision>
  <dcterms:created xsi:type="dcterms:W3CDTF">2002-10-11T06:23:42Z</dcterms:created>
  <dcterms:modified xsi:type="dcterms:W3CDTF">2023-05-29T17:04:51Z</dcterms:modified>
</cp:coreProperties>
</file>