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57" r:id="rId9"/>
    <p:sldId id="495" r:id="rId10"/>
    <p:sldId id="494" r:id="rId11"/>
    <p:sldId id="500" r:id="rId12"/>
    <p:sldId id="501" r:id="rId13"/>
    <p:sldId id="498" r:id="rId14"/>
    <p:sldId id="499" r:id="rId15"/>
    <p:sldId id="567" r:id="rId16"/>
    <p:sldId id="566" r:id="rId17"/>
    <p:sldId id="569" r:id="rId1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B206A-E371-B742-85C4-EC9A8D09A430}" v="1" dt="2023-06-13T19:56:42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CAB206A-E371-B742-85C4-EC9A8D09A430}"/>
    <pc:docChg chg="custSel delSld modSld">
      <pc:chgData name="Marin Fotache" userId="9233cd031198ef03" providerId="LiveId" clId="{ECAB206A-E371-B742-85C4-EC9A8D09A430}" dt="2023-06-13T19:58:25.662" v="5" actId="2696"/>
      <pc:docMkLst>
        <pc:docMk/>
      </pc:docMkLst>
      <pc:sldChg chg="addSp delSp modSp mod">
        <pc:chgData name="Marin Fotache" userId="9233cd031198ef03" providerId="LiveId" clId="{ECAB206A-E371-B742-85C4-EC9A8D09A430}" dt="2023-06-13T19:56:53.931" v="4" actId="1076"/>
        <pc:sldMkLst>
          <pc:docMk/>
          <pc:sldMk cId="0" sldId="256"/>
        </pc:sldMkLst>
        <pc:spChg chg="add del mod">
          <ac:chgData name="Marin Fotache" userId="9233cd031198ef03" providerId="LiveId" clId="{ECAB206A-E371-B742-85C4-EC9A8D09A430}" dt="2023-06-13T19:56:41.277" v="1" actId="478"/>
          <ac:spMkLst>
            <pc:docMk/>
            <pc:sldMk cId="0" sldId="256"/>
            <ac:spMk id="3" creationId="{B3EECF8B-1B7A-FD5C-8102-C266B7BA5D18}"/>
          </ac:spMkLst>
        </pc:spChg>
        <pc:spChg chg="add mod">
          <ac:chgData name="Marin Fotache" userId="9233cd031198ef03" providerId="LiveId" clId="{ECAB206A-E371-B742-85C4-EC9A8D09A430}" dt="2023-06-13T19:56:42.110" v="2"/>
          <ac:spMkLst>
            <pc:docMk/>
            <pc:sldMk cId="0" sldId="256"/>
            <ac:spMk id="4" creationId="{5A2A98CE-AB5B-B5F7-2F64-E69A24A24EA4}"/>
          </ac:spMkLst>
        </pc:spChg>
        <pc:spChg chg="del">
          <ac:chgData name="Marin Fotache" userId="9233cd031198ef03" providerId="LiveId" clId="{ECAB206A-E371-B742-85C4-EC9A8D09A430}" dt="2023-06-13T19:56:37.062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ECAB206A-E371-B742-85C4-EC9A8D09A430}" dt="2023-06-13T19:56:42.110" v="2"/>
          <ac:spMkLst>
            <pc:docMk/>
            <pc:sldMk cId="0" sldId="256"/>
            <ac:spMk id="13" creationId="{9B12BB8F-DE16-23A9-513A-377379FB80EE}"/>
          </ac:spMkLst>
        </pc:spChg>
        <pc:spChg chg="del">
          <ac:chgData name="Marin Fotache" userId="9233cd031198ef03" providerId="LiveId" clId="{ECAB206A-E371-B742-85C4-EC9A8D09A430}" dt="2023-06-13T19:56:37.062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ECAB206A-E371-B742-85C4-EC9A8D09A430}" dt="2023-06-13T19:56:53.931" v="4" actId="1076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ECAB206A-E371-B742-85C4-EC9A8D09A430}" dt="2023-06-13T19:56:42.110" v="2"/>
          <ac:grpSpMkLst>
            <pc:docMk/>
            <pc:sldMk cId="0" sldId="256"/>
            <ac:grpSpMk id="9" creationId="{70E4A306-CE82-D73F-ADC1-D1BAA57D23D2}"/>
          </ac:grpSpMkLst>
        </pc:grpChg>
        <pc:picChg chg="del">
          <ac:chgData name="Marin Fotache" userId="9233cd031198ef03" providerId="LiveId" clId="{ECAB206A-E371-B742-85C4-EC9A8D09A430}" dt="2023-06-13T19:56:37.062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ECAB206A-E371-B742-85C4-EC9A8D09A430}" dt="2023-06-13T19:56:37.062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ECAB206A-E371-B742-85C4-EC9A8D09A430}" dt="2023-06-13T19:56:42.110" v="2"/>
          <ac:picMkLst>
            <pc:docMk/>
            <pc:sldMk cId="0" sldId="256"/>
            <ac:picMk id="10" creationId="{032F2786-4A49-5C22-8EA2-0A1A6D33D41A}"/>
          </ac:picMkLst>
        </pc:picChg>
        <pc:picChg chg="mod">
          <ac:chgData name="Marin Fotache" userId="9233cd031198ef03" providerId="LiveId" clId="{ECAB206A-E371-B742-85C4-EC9A8D09A430}" dt="2023-06-13T19:56:42.110" v="2"/>
          <ac:picMkLst>
            <pc:docMk/>
            <pc:sldMk cId="0" sldId="256"/>
            <ac:picMk id="11" creationId="{6553CEC5-922B-08BE-95A5-3B90CF80B309}"/>
          </ac:picMkLst>
        </pc:picChg>
        <pc:picChg chg="mod">
          <ac:chgData name="Marin Fotache" userId="9233cd031198ef03" providerId="LiveId" clId="{ECAB206A-E371-B742-85C4-EC9A8D09A430}" dt="2023-06-13T19:56:42.110" v="2"/>
          <ac:picMkLst>
            <pc:docMk/>
            <pc:sldMk cId="0" sldId="256"/>
            <ac:picMk id="12" creationId="{C8E0C72E-CE07-B928-5B55-057851C610B8}"/>
          </ac:picMkLst>
        </pc:picChg>
      </pc:sldChg>
      <pc:sldChg chg="del">
        <pc:chgData name="Marin Fotache" userId="9233cd031198ef03" providerId="LiveId" clId="{ECAB206A-E371-B742-85C4-EC9A8D09A430}" dt="2023-06-13T19:58:25.662" v="5" actId="2696"/>
        <pc:sldMkLst>
          <pc:docMk/>
          <pc:sldMk cId="2473421959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fSytzGwwBV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blog/2020/02/conf20-intro-ml/" TargetMode="External"/><Relationship Id="rId7" Type="http://schemas.openxmlformats.org/officeDocument/2006/relationships/hyperlink" Target="https://www.youtube.com/watch?v=5wlmNSIyHP4&amp;list=PLdb0LTjA9iQyCgTd8MmRS38vYrRIzdx2j&amp;index=5" TargetMode="External"/><Relationship Id="rId2" Type="http://schemas.openxmlformats.org/officeDocument/2006/relationships/hyperlink" Target="https://www.youtube.com/watch?v=86KaMXHuzK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TU3XAWk1tHI&amp;list=PLdb0LTjA9iQyCgTd8MmRS38vYrRIzdx2j&amp;index=3" TargetMode="External"/><Relationship Id="rId5" Type="http://schemas.openxmlformats.org/officeDocument/2006/relationships/hyperlink" Target="https://www.youtube.com/watch?v=oRq_ktTvda4&amp;list=PLdb0LTjA9iQyCgTd8MmRS38vYrRIzdx2j&amp;index=2" TargetMode="External"/><Relationship Id="rId4" Type="http://schemas.openxmlformats.org/officeDocument/2006/relationships/hyperlink" Target="https://www.youtube.com/watch?v=_yPsbxoeRUk&amp;list=PLdb0LTjA9iQyCgTd8MmRS38vYrRIzdx2j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XDkEEuvCU" TargetMode="External"/><Relationship Id="rId7" Type="http://schemas.openxmlformats.org/officeDocument/2006/relationships/hyperlink" Target="https://www.youtube.com/watch?v=vGTu1PyYb3I&amp;t=1416s" TargetMode="External"/><Relationship Id="rId2" Type="http://schemas.openxmlformats.org/officeDocument/2006/relationships/hyperlink" Target="https://www.youtube.com/watch?v=SwVpUrSbyY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4ayOjlRv8bA" TargetMode="External"/><Relationship Id="rId5" Type="http://schemas.openxmlformats.org/officeDocument/2006/relationships/hyperlink" Target="https://www.youtube.com/watch?v=PtD5hgHM-DY" TargetMode="External"/><Relationship Id="rId4" Type="http://schemas.openxmlformats.org/officeDocument/2006/relationships/hyperlink" Target="https://www.youtube.com/watch?v=GdR_S8bYaag&amp;t=376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s://hastie.su.domains/ISLR2/ISLRv2_website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N9V07EIfIg&amp;list=PL5-da3qGB5ICcUhueCyu25slvsGp8IDTa&amp;index=1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Z0v9QMkA3dA&amp;list=PL5-da3qGB5ICcUhueCyu25slvsGp8IDTa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8441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Introduction to Machine Learning.</a:t>
            </a:r>
          </a:p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The `</a:t>
            </a:r>
            <a:r>
              <a:rPr lang="en-US" sz="4100" b="1" dirty="0" err="1">
                <a:latin typeface="Gabriola"/>
                <a:cs typeface="Gabriola"/>
              </a:rPr>
              <a:t>tidymodels</a:t>
            </a:r>
            <a:r>
              <a:rPr lang="en-US" sz="4100" b="1" dirty="0">
                <a:latin typeface="Gabriola"/>
                <a:cs typeface="Gabriola"/>
              </a:rPr>
              <a:t>` Framework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2A98CE-AB5B-B5F7-2F64-E69A24A24E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E4A306-CE82-D73F-ADC1-D1BAA57D23D2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2F2786-4A49-5C22-8EA2-0A1A6D33D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53CEC5-922B-08BE-95A5-3B90CF80B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E0C72E-CE07-B928-5B55-057851C61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2BB8F-DE16-23A9-513A-377379FB80EE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Measure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42900" progId="Equation.3">
                  <p:embed/>
                </p:oleObj>
              </mc:Choice>
              <mc:Fallback>
                <p:oleObj name="Equation" r:id="rId2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330200" progId="Equation.3">
                  <p:embed/>
                </p:oleObj>
              </mc:Choice>
              <mc:Fallback>
                <p:oleObj name="Equation" r:id="rId4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300" imgH="342900" progId="Equation.3">
                  <p:embed/>
                </p:oleObj>
              </mc:Choice>
              <mc:Fallback>
                <p:oleObj name="Equation" r:id="rId6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342900" progId="Equation.3">
                  <p:embed/>
                </p:oleObj>
              </mc:Choice>
              <mc:Fallback>
                <p:oleObj name="Equation" r:id="rId8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Three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reasons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use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— Julia </a:t>
            </a:r>
            <a:r>
              <a:rPr lang="ro-RO" dirty="0" err="1">
                <a:latin typeface="Avenir Book" charset="0"/>
              </a:rPr>
              <a:t>Silge</a:t>
            </a:r>
            <a:r>
              <a:rPr lang="ro-RO" dirty="0">
                <a:latin typeface="Avenir Book" charset="0"/>
              </a:rPr>
              <a:t> — R-</a:t>
            </a:r>
            <a:r>
              <a:rPr lang="ro-RO" dirty="0" err="1">
                <a:latin typeface="Avenir Book" charset="0"/>
              </a:rPr>
              <a:t>Ladies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East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Lansing</a:t>
            </a:r>
            <a:r>
              <a:rPr lang="ro-RO" dirty="0">
                <a:latin typeface="Avenir Book" charset="0"/>
              </a:rPr>
              <a:t> (English) (2022)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800" dirty="0">
                <a:latin typeface="Avenir Book" charset="0"/>
                <a:hlinkClick r:id="rId2"/>
              </a:rPr>
              <a:t>https://www.youtube.com/watch?v=86KaMXHuzK4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Introduction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Machine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Learning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with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</a:t>
            </a:r>
            <a:r>
              <a:rPr lang="ro-RO" dirty="0" err="1">
                <a:latin typeface="Avenir Book" charset="0"/>
              </a:rPr>
              <a:t>Alison</a:t>
            </a:r>
            <a:r>
              <a:rPr lang="ro-RO" dirty="0">
                <a:latin typeface="Avenir Book" charset="0"/>
              </a:rPr>
              <a:t> Hill, 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100" dirty="0">
                <a:latin typeface="Avenir Book" charset="0"/>
                <a:hlinkClick r:id="rId3"/>
              </a:rPr>
              <a:t>https://education.rstudio.com/blog/2020/02/conf20-intro-ml/</a:t>
            </a:r>
            <a:endParaRPr lang="ro-RO" sz="21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ro-RO" sz="11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</a:t>
            </a:r>
            <a:r>
              <a:rPr lang="ro-RO" sz="2500" dirty="0">
                <a:latin typeface="Avenir Book" charset="0"/>
              </a:rPr>
              <a:t>(</a:t>
            </a:r>
            <a:r>
              <a:rPr lang="ro-RO" sz="2500" dirty="0" err="1">
                <a:latin typeface="Avenir Book" charset="0"/>
              </a:rPr>
              <a:t>https</a:t>
            </a:r>
            <a:r>
              <a:rPr lang="ro-RO" sz="2500" dirty="0">
                <a:latin typeface="Avenir Book" charset="0"/>
              </a:rPr>
              <a:t>://</a:t>
            </a:r>
            <a:r>
              <a:rPr lang="ro-RO" sz="2500" dirty="0" err="1">
                <a:latin typeface="Avenir Book" charset="0"/>
              </a:rPr>
              <a:t>www.youtube.com</a:t>
            </a:r>
            <a:r>
              <a:rPr lang="ro-RO" sz="2500" dirty="0">
                <a:latin typeface="Avenir Book" charset="0"/>
              </a:rPr>
              <a:t>/</a:t>
            </a:r>
            <a:r>
              <a:rPr lang="ro-RO" sz="2500" dirty="0" err="1">
                <a:latin typeface="Avenir Book" charset="0"/>
              </a:rPr>
              <a:t>playlist?list</a:t>
            </a:r>
            <a:r>
              <a:rPr lang="ro-RO" sz="2500" dirty="0">
                <a:latin typeface="Avenir Book" charset="0"/>
              </a:rPr>
              <a:t>=PLdb0LTjA9iQyCgTd8MmRS38vYrRIzdx2j)</a:t>
            </a: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77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– LM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https://www.youtube.com/watch?v=_yPsbxoeRUk&amp;list=PLdb0LTjA9iQyCgTd8MmRS38vYrRIzdx2j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78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Splits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https://www.youtube.com/watch?v=oRq_ktTvda4&amp;list=PLdb0LTjA9iQyCgTd8MmRS38vYrRIzdx2j&amp;index=2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79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Cross-</a:t>
            </a:r>
            <a:r>
              <a:rPr lang="ro-RO" dirty="0" err="1">
                <a:latin typeface="Avenir Book" charset="0"/>
              </a:rPr>
              <a:t>Validation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Metrics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https://www.youtube.com/watch?v=TU3XAWk1tHI&amp;list=PLdb0LTjA9iQyCgTd8MmRS38vYrRIzdx2j&amp;index=3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sz="2400" dirty="0" err="1">
                <a:latin typeface="Avenir Book" charset="0"/>
              </a:rPr>
              <a:t>TidyX</a:t>
            </a:r>
            <a:r>
              <a:rPr lang="ro-RO" sz="2400" dirty="0">
                <a:latin typeface="Avenir Book" charset="0"/>
              </a:rPr>
              <a:t> </a:t>
            </a:r>
            <a:r>
              <a:rPr lang="ro-RO" sz="2400" dirty="0" err="1">
                <a:latin typeface="Avenir Book" charset="0"/>
              </a:rPr>
              <a:t>Episode</a:t>
            </a:r>
            <a:r>
              <a:rPr lang="ro-RO" sz="2400" dirty="0">
                <a:latin typeface="Avenir Book" charset="0"/>
              </a:rPr>
              <a:t> 81 | </a:t>
            </a:r>
            <a:r>
              <a:rPr lang="ro-RO" sz="2400" dirty="0" err="1">
                <a:latin typeface="Avenir Book" charset="0"/>
              </a:rPr>
              <a:t>Tidymodels</a:t>
            </a:r>
            <a:r>
              <a:rPr lang="ro-RO" sz="2400" dirty="0">
                <a:latin typeface="Avenir Book" charset="0"/>
              </a:rPr>
              <a:t> - Logistic </a:t>
            </a:r>
            <a:r>
              <a:rPr lang="ro-RO" sz="2400" dirty="0" err="1">
                <a:latin typeface="Avenir Book" charset="0"/>
              </a:rPr>
              <a:t>Regression</a:t>
            </a:r>
            <a:r>
              <a:rPr lang="ro-RO" sz="2400" dirty="0">
                <a:latin typeface="Avenir Book" charset="0"/>
              </a:rPr>
              <a:t> </a:t>
            </a:r>
            <a:r>
              <a:rPr lang="ro-RO" sz="2400" dirty="0" err="1">
                <a:latin typeface="Avenir Book" charset="0"/>
              </a:rPr>
              <a:t>with</a:t>
            </a:r>
            <a:r>
              <a:rPr lang="ro-RO" sz="2400" dirty="0">
                <a:latin typeface="Avenir Book" charset="0"/>
              </a:rPr>
              <a:t> GLM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400" dirty="0">
                <a:latin typeface="Avenir Book" charset="0"/>
                <a:hlinkClick r:id="rId7"/>
              </a:rPr>
              <a:t>https://www.youtube.com/watch?v=5wlmNSIyHP4&amp;list=PLdb0LTjA9iQyCgTd8MmRS38vYrRIzdx2j&amp;index=5</a:t>
            </a:r>
            <a:endParaRPr lang="ro-RO" sz="2400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sz="3200" dirty="0">
                <a:latin typeface="Avenir Book" charset="0"/>
              </a:rPr>
              <a:t>[2020-11-04] </a:t>
            </a:r>
            <a:r>
              <a:rPr lang="ro-RO" sz="3200" dirty="0" err="1">
                <a:latin typeface="Avenir Book" charset="0"/>
              </a:rPr>
              <a:t>Tidy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Modeling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with</a:t>
            </a:r>
            <a:r>
              <a:rPr lang="ro-RO" sz="3200" dirty="0">
                <a:latin typeface="Avenir Book" charset="0"/>
              </a:rPr>
              <a:t>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200" dirty="0">
                <a:latin typeface="Avenir Book" charset="0"/>
                <a:hlinkClick r:id="rId2"/>
              </a:rPr>
              <a:t>https://www.youtube.com/watch?v=SwVpUrSbyYs</a:t>
            </a:r>
            <a:endParaRPr lang="ro-RO" sz="32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200" dirty="0" err="1">
                <a:latin typeface="Avenir Book" charset="0"/>
              </a:rPr>
              <a:t>Modeling</a:t>
            </a:r>
            <a:r>
              <a:rPr lang="ro-RO" sz="3200" dirty="0">
                <a:latin typeface="Avenir Book" charset="0"/>
              </a:rPr>
              <a:t> hotel </a:t>
            </a:r>
            <a:r>
              <a:rPr lang="ro-RO" sz="3200" dirty="0" err="1">
                <a:latin typeface="Avenir Book" charset="0"/>
              </a:rPr>
              <a:t>bookings</a:t>
            </a:r>
            <a:r>
              <a:rPr lang="ro-RO" sz="3200" dirty="0">
                <a:latin typeface="Avenir Book" charset="0"/>
              </a:rPr>
              <a:t> in R </a:t>
            </a:r>
            <a:r>
              <a:rPr lang="ro-RO" sz="3200" dirty="0" err="1">
                <a:latin typeface="Avenir Book" charset="0"/>
              </a:rPr>
              <a:t>using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tidymodels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and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recipes</a:t>
            </a:r>
            <a:r>
              <a:rPr lang="ro-RO" sz="3200" dirty="0">
                <a:latin typeface="Avenir Book" charset="0"/>
              </a:rPr>
              <a:t> (2020)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600" dirty="0">
                <a:latin typeface="Avenir Book" charset="0"/>
                <a:hlinkClick r:id="rId3"/>
              </a:rPr>
              <a:t>https://www.youtube.com/watch?v=dbXDkEEuvCU</a:t>
            </a:r>
            <a:endParaRPr lang="ro-RO" sz="26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Cooking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Your</a:t>
            </a:r>
            <a:r>
              <a:rPr lang="ro-RO" sz="3400" dirty="0">
                <a:latin typeface="Avenir Book" charset="0"/>
              </a:rPr>
              <a:t> Data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Recipes</a:t>
            </a:r>
            <a:r>
              <a:rPr lang="ro-RO" sz="3400" dirty="0">
                <a:latin typeface="Avenir Book" charset="0"/>
              </a:rPr>
              <a:t> in R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Max </a:t>
            </a:r>
            <a:r>
              <a:rPr lang="ro-RO" sz="3400" dirty="0" err="1">
                <a:latin typeface="Avenir Book" charset="0"/>
              </a:rPr>
              <a:t>Kuhn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4"/>
              </a:rPr>
              <a:t>https://www.youtube.com/watch?v=GdR_S8bYaag&amp;t=376s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Creating</a:t>
            </a:r>
            <a:r>
              <a:rPr lang="ro-RO" sz="3400" dirty="0">
                <a:latin typeface="Avenir Book" charset="0"/>
              </a:rPr>
              <a:t> ML </a:t>
            </a:r>
            <a:r>
              <a:rPr lang="ro-RO" sz="3400" dirty="0" err="1">
                <a:latin typeface="Avenir Book" charset="0"/>
              </a:rPr>
              <a:t>Classification</a:t>
            </a:r>
            <a:r>
              <a:rPr lang="ro-RO" sz="3400" dirty="0">
                <a:latin typeface="Avenir Book" charset="0"/>
              </a:rPr>
              <a:t> Model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from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scratch</a:t>
            </a:r>
            <a:r>
              <a:rPr lang="ro-RO" sz="3400" dirty="0">
                <a:latin typeface="Avenir Book" charset="0"/>
              </a:rPr>
              <a:t> - Part </a:t>
            </a:r>
            <a:r>
              <a:rPr lang="ro-RO" sz="3400" dirty="0" err="1">
                <a:latin typeface="Avenir Book" charset="0"/>
              </a:rPr>
              <a:t>One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5"/>
              </a:rPr>
              <a:t>https://www.youtube.com/watch?v=PtD5hgHM-DY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>
                <a:latin typeface="Avenir Book" charset="0"/>
              </a:rPr>
              <a:t>Model student </a:t>
            </a:r>
            <a:r>
              <a:rPr lang="ro-RO" sz="3400" dirty="0" err="1">
                <a:latin typeface="Avenir Book" charset="0"/>
              </a:rPr>
              <a:t>debt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inequality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(Julia </a:t>
            </a:r>
            <a:r>
              <a:rPr lang="ro-RO" sz="3400" dirty="0" err="1">
                <a:latin typeface="Avenir Book" charset="0"/>
              </a:rPr>
              <a:t>Silge</a:t>
            </a:r>
            <a:r>
              <a:rPr lang="ro-RO" sz="3400" dirty="0">
                <a:latin typeface="Avenir Book" charset="0"/>
              </a:rPr>
              <a:t>, 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6"/>
              </a:rPr>
              <a:t>https://www.youtube.com/watch?v=4ayOjlRv8bA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Machine Learning with </a:t>
            </a:r>
            <a:r>
              <a:rPr lang="en-US" dirty="0" err="1">
                <a:latin typeface="Avenir Book" charset="0"/>
              </a:rPr>
              <a:t>Tidymodels</a:t>
            </a:r>
            <a:r>
              <a:rPr lang="en-US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hlinkClick r:id="rId7"/>
              </a:rPr>
              <a:t>https://www.youtube.com/watch?v=vGTu1PyYb3I&amp;t=1416s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26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2013-2021,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https://hastie.su.domains/ISLR2/ISLRv2_website.pdf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406" y="1905000"/>
            <a:ext cx="868680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400" dirty="0">
                <a:latin typeface="Avenir Medium"/>
              </a:rPr>
              <a:t>A Friendly Introduction to Machine Learning (2016)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r>
              <a:rPr lang="en-US" sz="2400" dirty="0" err="1">
                <a:latin typeface="Avenir Medium"/>
              </a:rPr>
              <a:t>StatsLearning</a:t>
            </a:r>
            <a:r>
              <a:rPr lang="en-US" sz="2400" dirty="0">
                <a:latin typeface="Avenir Medium"/>
              </a:rPr>
              <a:t> Lecture 1 - part1 &amp; part 2 (Hastie and </a:t>
            </a:r>
            <a:r>
              <a:rPr lang="en-US" sz="2400" dirty="0" err="1">
                <a:latin typeface="Avenir Medium"/>
              </a:rPr>
              <a:t>Tibshirani</a:t>
            </a:r>
            <a:r>
              <a:rPr lang="en-US" sz="2400" dirty="0">
                <a:latin typeface="Avenir Medium"/>
              </a:rPr>
              <a:t>)</a:t>
            </a:r>
          </a:p>
          <a:p>
            <a:pPr lvl="2"/>
            <a:r>
              <a:rPr lang="en-US" sz="2000" dirty="0">
                <a:latin typeface="Avenir Medium"/>
                <a:hlinkClick r:id="rId3"/>
              </a:rPr>
              <a:t>https://www.youtube.com/watch?v=5N9V07EIfIg&amp;list=PL5-da3qGB5ICcUhueCyu25slvsGp8IDTa&amp;index=1</a:t>
            </a:r>
            <a:endParaRPr lang="en-US" sz="2000" dirty="0">
              <a:latin typeface="Avenir Medium"/>
            </a:endParaRPr>
          </a:p>
          <a:p>
            <a:pPr lvl="2"/>
            <a:r>
              <a:rPr lang="en-US" sz="2000" dirty="0">
                <a:latin typeface="Avenir Medium"/>
                <a:hlinkClick r:id="rId4"/>
              </a:rPr>
              <a:t>https://www.youtube.com/watch?v=Z0v9QMkA3dA&amp;list=PL5-da3qGB5ICcUhueCyu25slvsGp8IDTa&amp;index=2</a:t>
            </a:r>
            <a:endParaRPr lang="en-US" sz="2000" dirty="0">
              <a:latin typeface="Avenir Medium"/>
            </a:endParaRPr>
          </a:p>
          <a:p>
            <a:pPr lvl="2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  <a:hlinkClick r:id="rId5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(More) Advanced Video/Web Course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21336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Performance evaluation of ML models</a:t>
            </a:r>
          </a:p>
          <a:p>
            <a:pPr marL="82296" indent="0">
              <a:buNone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Train-test split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Bootstrapping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Two main types of approaching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a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fairly documented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 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19464</TotalTime>
  <Words>1725</Words>
  <Application>Microsoft Macintosh PowerPoint</Application>
  <PresentationFormat>On-screen Show (4:3)</PresentationFormat>
  <Paragraphs>224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 Unicode MS</vt:lpstr>
      <vt:lpstr>American Typewriter</vt:lpstr>
      <vt:lpstr>Arial</vt:lpstr>
      <vt:lpstr>Avenir</vt:lpstr>
      <vt:lpstr>Avenir Book</vt:lpstr>
      <vt:lpstr>Avenir Medium</vt:lpstr>
      <vt:lpstr>Book Antiqua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Introducere în analiza datelor de mari dimensiuni</vt:lpstr>
      <vt:lpstr>Main References (Free Books)</vt:lpstr>
      <vt:lpstr>Two Other Excellent Books</vt:lpstr>
      <vt:lpstr>Introductory Video/Web Courses</vt:lpstr>
      <vt:lpstr>A (More) Advanced Video/Web Course</vt:lpstr>
      <vt:lpstr>Agenda</vt:lpstr>
      <vt:lpstr>Agenda (cont.)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`tidymodels` framework</vt:lpstr>
      <vt:lpstr>Resources on `tidymodels` framework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706</cp:revision>
  <dcterms:created xsi:type="dcterms:W3CDTF">2002-10-11T06:23:42Z</dcterms:created>
  <dcterms:modified xsi:type="dcterms:W3CDTF">2023-06-13T19:58:34Z</dcterms:modified>
</cp:coreProperties>
</file>