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412" r:id="rId2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6208" autoAdjust="0"/>
  </p:normalViewPr>
  <p:slideViewPr>
    <p:cSldViewPr>
      <p:cViewPr varScale="1">
        <p:scale>
          <a:sx n="124" d="100"/>
          <a:sy n="124" d="100"/>
        </p:scale>
        <p:origin x="18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25AF75D0-B187-8048-A3BE-62B4C6D33773}"/>
    <pc:docChg chg="delSld">
      <pc:chgData name="Marin Fotache" userId="9233cd031198ef03" providerId="LiveId" clId="{25AF75D0-B187-8048-A3BE-62B4C6D33773}" dt="2021-03-08T16:36:45.504" v="1" actId="2696"/>
      <pc:docMkLst>
        <pc:docMk/>
      </pc:docMkLst>
      <pc:sldChg chg="del">
        <pc:chgData name="Marin Fotache" userId="9233cd031198ef03" providerId="LiveId" clId="{25AF75D0-B187-8048-A3BE-62B4C6D33773}" dt="2021-03-08T16:36:44.855" v="0" actId="2696"/>
        <pc:sldMkLst>
          <pc:docMk/>
          <pc:sldMk cId="1161574928" sldId="425"/>
        </pc:sldMkLst>
      </pc:sldChg>
      <pc:sldChg chg="del">
        <pc:chgData name="Marin Fotache" userId="9233cd031198ef03" providerId="LiveId" clId="{25AF75D0-B187-8048-A3BE-62B4C6D33773}" dt="2021-03-08T16:36:45.504" v="1" actId="2696"/>
        <pc:sldMkLst>
          <pc:docMk/>
          <pc:sldMk cId="3760247021" sldId="43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1956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114377">
            <a:off x="-789206" y="4123349"/>
            <a:ext cx="3429000" cy="171438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b="1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sales</a:t>
            </a:r>
            <a:b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Relational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Diagram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474396828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5913</TotalTime>
  <Words>4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American Typewriter</vt:lpstr>
      <vt:lpstr>Gill Sans MT</vt:lpstr>
      <vt:lpstr>Times New Roman</vt:lpstr>
      <vt:lpstr>Verdana</vt:lpstr>
      <vt:lpstr>Wingdings</vt:lpstr>
      <vt:lpstr>Wingdings 2</vt:lpstr>
      <vt:lpstr>Solstice</vt:lpstr>
      <vt:lpstr>sales Relational Diagram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503</cp:revision>
  <dcterms:created xsi:type="dcterms:W3CDTF">2002-10-11T06:23:42Z</dcterms:created>
  <dcterms:modified xsi:type="dcterms:W3CDTF">2021-03-08T16:36:49Z</dcterms:modified>
</cp:coreProperties>
</file>