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8" r:id="rId6"/>
    <p:sldId id="257" r:id="rId7"/>
    <p:sldId id="263" r:id="rId8"/>
    <p:sldId id="262" r:id="rId9"/>
    <p:sldId id="259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7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3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5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0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8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8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4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8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8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1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1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66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ostalcodeweb.s3.amazonaws.com/index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1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26AD51D-D59E-4689-A5DF-6A9857053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5578CCE-1E06-4634-B7D3-B75915B79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58694FA-DDF2-4463-8E27-E40C7B70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66F117C-BB6F-4A4D-B9E6-7352647BF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FDD06D7-A858-4BE9-B269-786451727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B9716CE-4E07-44BE-9271-E478BBE7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4E8B64A-EF2F-47BF-AF60-22693FBD5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9EBB16F-B1A9-45AE-9C7A-503A402F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F44818A-E73A-4763-8B27-B5244AD16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43A7F77-4F07-4CD4-B62F-B3AF76ADF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C64748D-7F97-429F-8A7B-8D7EEB1E2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BB97A24-973F-442A-99BA-8AC5FB1D1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9732AE5-4438-4E42-834A-653713C0B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3E2B6CE-9310-4CD9-B1C7-2DBFB5613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959B4D1-86FF-4165-945E-3265E3F00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8B56538-E579-4678-B2C4-190218F65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C898F5F-7AAE-453A-82FE-F4247F2F4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7D95DBF-0AAC-4741-91B1-649F6FE7D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B3F59BE-64EE-4780-9361-E231148A4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BE6D2F5-CA3E-4BC3-B8FE-49E3FAC00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EF74E0F-547D-4E30-B042-E040A1639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948BBB3-C56E-4DCA-B93A-71D475476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449CBA-E814-4F9C-9FC8-0B2E05BFB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5F9BC37-BDF5-45BE-B728-B10A9565A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14572B9-7D58-48F6-A290-9EF097595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2C4CAC2-0AC5-408F-92EA-7FB0F63A5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504E629-A4AD-411E-B4C0-B205748A1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9BA5C51-7F10-4E99-BF13-383E0B5DE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7F8EAE2-B22F-48D7-875C-C68B07B5C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7E1B9FF-384B-455E-88A2-93A4CC791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9A8FF40-B2F4-4522-9598-E0F027915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A6DA27B-24A2-4FAF-9CB9-A814BF83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D48258A-6826-4A24-97F8-B65FE4D99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43F6B7F-6CF7-4212-8A4C-0AF81FCC7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CD379A7-2614-4A67-8607-5A9FF0118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972002F-2AF6-4170-83C8-3AC461AEA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F1082F6-3D56-4AD7-A271-A7CDEE46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CEA333-BCA4-414F-8235-43D426595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87971C1-BBD6-4201-A93D-DF09B2B4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28F0E17-F524-4028-ABA2-99D293B7F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9CA3BF8-B976-46BC-9FD8-0BBFED3A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30B60B9-F7F0-4B6E-848E-94EB0E9D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F33B57A-CBB1-4201-BB5A-75E5AB6F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16721E5-E31C-4F26-9D10-29EDA029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DADFEDD-1B94-4EA7-B826-5E342BD4B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F0AE683-15D4-4904-BB82-96ADABE67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EF4A50C-5A07-4204-8915-10F2B32D6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E84E616-3881-4F89-8F3A-EC4C9F3E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ACE3E7B-5CF6-4605-8EA9-F03A222AA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77AE8FF-E1E0-49F8-972B-3BCAD57D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8F76A8B-AC15-4215-884C-57C94FE7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9813CA-E925-41BB-A818-AEEBD58D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ED9DD07-B629-4508-99B3-666544E5D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859C10A-6DEF-4B98-9208-9681745D0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8F930A6-B089-462C-8699-E7DEC651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9FCA652-5425-4350-80D2-DF3A72932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14C2703-817B-4E61-B0C1-B8A18B7B7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9756F19-602C-437D-89D3-AA582DE6E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D912F9B-FBEE-468E-9E40-4A911738B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3008689-B0A9-46C9-888F-0427372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AA2E07E-83FC-4A07-A945-64C914BB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BC3CD54-7A49-4290-9D69-AC69160EE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5AD374E-E6EB-4F34-968E-2D6FA466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533399"/>
            <a:ext cx="12214827" cy="6858000"/>
            <a:chOff x="-6214" y="-1"/>
            <a:chExt cx="12214827" cy="685800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1" descr="An abstract burst of blue and pink">
            <a:extLst>
              <a:ext uri="{FF2B5EF4-FFF2-40B4-BE49-F238E27FC236}">
                <a16:creationId xmlns:a16="http://schemas.microsoft.com/office/drawing/2014/main" id="{A9CE47C1-82EB-5E13-D0F5-477C2006E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92" r="-1" b="-1"/>
          <a:stretch/>
        </p:blipFill>
        <p:spPr>
          <a:xfrm>
            <a:off x="-22827" y="56753"/>
            <a:ext cx="12188952" cy="6424896"/>
          </a:xfrm>
          <a:custGeom>
            <a:avLst/>
            <a:gdLst/>
            <a:ahLst/>
            <a:cxnLst/>
            <a:rect l="l" t="t" r="r" b="b"/>
            <a:pathLst>
              <a:path w="12205236" h="6424896">
                <a:moveTo>
                  <a:pt x="0" y="0"/>
                </a:moveTo>
                <a:lnTo>
                  <a:pt x="12205236" y="0"/>
                </a:lnTo>
                <a:lnTo>
                  <a:pt x="12205236" y="5218929"/>
                </a:lnTo>
                <a:cubicBezTo>
                  <a:pt x="6290213" y="5218929"/>
                  <a:pt x="6105369" y="7085096"/>
                  <a:pt x="548482" y="6174545"/>
                </a:cubicBezTo>
                <a:lnTo>
                  <a:pt x="0" y="6078725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4D58D-BF1F-9369-7FD7-1976C7F3492E}"/>
              </a:ext>
            </a:extLst>
          </p:cNvPr>
          <p:cNvSpPr txBox="1"/>
          <p:nvPr/>
        </p:nvSpPr>
        <p:spPr>
          <a:xfrm>
            <a:off x="2383932" y="72905"/>
            <a:ext cx="75158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Postal Code Presentation Demo</a:t>
            </a:r>
            <a:endParaRPr lang="en-GB" sz="3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C10B53B-AA51-5BEE-6786-9DBACEEA73E1}"/>
              </a:ext>
            </a:extLst>
          </p:cNvPr>
          <p:cNvSpPr txBox="1"/>
          <p:nvPr/>
        </p:nvSpPr>
        <p:spPr>
          <a:xfrm>
            <a:off x="6112613" y="6287325"/>
            <a:ext cx="6172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Laxminarsimha Maringanti</a:t>
            </a:r>
            <a:endParaRPr lang="en-GB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99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412514-4C49-4C8B-1229-39AEDF5E7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77"/>
            <a:ext cx="12192000" cy="662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0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Right Triangle 115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601DB4-571B-D914-96D1-29374DDC2EAA}"/>
              </a:ext>
            </a:extLst>
          </p:cNvPr>
          <p:cNvSpPr txBox="1"/>
          <p:nvPr/>
        </p:nvSpPr>
        <p:spPr>
          <a:xfrm>
            <a:off x="1384494" y="1127892"/>
            <a:ext cx="89483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https://postalcodeweb.s3.amazonaws.com/index.html</a:t>
            </a:r>
            <a:endParaRPr lang="en-GB" b="1" i="0" u="none" strike="noStrike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683799-9DE4-A666-B2BC-28161C340311}"/>
              </a:ext>
            </a:extLst>
          </p:cNvPr>
          <p:cNvSpPr txBox="1"/>
          <p:nvPr/>
        </p:nvSpPr>
        <p:spPr>
          <a:xfrm>
            <a:off x="1384494" y="3110500"/>
            <a:ext cx="7778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https://github.com/maringanti1/PostalCodeLookupWeb.git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40C32-8811-BB83-0150-87E1E2F17646}"/>
              </a:ext>
            </a:extLst>
          </p:cNvPr>
          <p:cNvSpPr txBox="1"/>
          <p:nvPr/>
        </p:nvSpPr>
        <p:spPr>
          <a:xfrm>
            <a:off x="1393847" y="3801287"/>
            <a:ext cx="6986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https://github.com/maringanti1/PostalCodeLookupAPI.git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281C2F-F68D-0E1C-45F3-01AE00DFCCB3}"/>
              </a:ext>
            </a:extLst>
          </p:cNvPr>
          <p:cNvSpPr txBox="1"/>
          <p:nvPr/>
        </p:nvSpPr>
        <p:spPr>
          <a:xfrm>
            <a:off x="1393847" y="1727385"/>
            <a:ext cx="9599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https://g8w4x6soxi.execute-api.us-east-1.amazonaws.com/Prod/swagger/index.html</a:t>
            </a:r>
          </a:p>
        </p:txBody>
      </p:sp>
    </p:spTree>
    <p:extLst>
      <p:ext uri="{BB962C8B-B14F-4D97-AF65-F5344CB8AC3E}">
        <p14:creationId xmlns:p14="http://schemas.microsoft.com/office/powerpoint/2010/main" val="197071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lowchart: Document 8">
            <a:extLst>
              <a:ext uri="{FF2B5EF4-FFF2-40B4-BE49-F238E27FC236}">
                <a16:creationId xmlns:a16="http://schemas.microsoft.com/office/drawing/2014/main" id="{4BE5C09D-B3C1-42F3-B945-39AEDFD19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56098" y="97180"/>
            <a:ext cx="6867330" cy="665430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533399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173ADF9-6E40-A397-BBED-24AF6E9B9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57" b="-1"/>
          <a:stretch/>
        </p:blipFill>
        <p:spPr>
          <a:xfrm>
            <a:off x="175917" y="168275"/>
            <a:ext cx="11863679" cy="653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6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E21353-E584-3500-ECD5-1C3AF7F5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471"/>
            <a:ext cx="12192000" cy="615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0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798056-685D-5401-4126-8EE68CC89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914"/>
            <a:ext cx="12192000" cy="646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3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AD374E-E6EB-4F34-968E-2D6FA466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533399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572B85E7-F822-369D-540D-03DD140D8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80" r="-1" b="-1"/>
          <a:stretch/>
        </p:blipFill>
        <p:spPr>
          <a:xfrm>
            <a:off x="-6331" y="-6350"/>
            <a:ext cx="12188952" cy="6424896"/>
          </a:xfrm>
          <a:custGeom>
            <a:avLst/>
            <a:gdLst/>
            <a:ahLst/>
            <a:cxnLst/>
            <a:rect l="l" t="t" r="r" b="b"/>
            <a:pathLst>
              <a:path w="12205236" h="6424896">
                <a:moveTo>
                  <a:pt x="0" y="0"/>
                </a:moveTo>
                <a:lnTo>
                  <a:pt x="12205236" y="0"/>
                </a:lnTo>
                <a:lnTo>
                  <a:pt x="12205236" y="5218929"/>
                </a:lnTo>
                <a:cubicBezTo>
                  <a:pt x="6290213" y="5218929"/>
                  <a:pt x="6105369" y="7085096"/>
                  <a:pt x="548482" y="6174545"/>
                </a:cubicBezTo>
                <a:lnTo>
                  <a:pt x="0" y="607872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656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D374E-E6EB-4F34-968E-2D6FA466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533399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8AB2F8E-E528-EBAC-9011-48AD7F295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25"/>
          <a:stretch/>
        </p:blipFill>
        <p:spPr>
          <a:xfrm>
            <a:off x="-6331" y="-6350"/>
            <a:ext cx="12188952" cy="6424896"/>
          </a:xfrm>
          <a:custGeom>
            <a:avLst/>
            <a:gdLst/>
            <a:ahLst/>
            <a:cxnLst/>
            <a:rect l="l" t="t" r="r" b="b"/>
            <a:pathLst>
              <a:path w="12205236" h="6424896">
                <a:moveTo>
                  <a:pt x="0" y="0"/>
                </a:moveTo>
                <a:lnTo>
                  <a:pt x="12205236" y="0"/>
                </a:lnTo>
                <a:lnTo>
                  <a:pt x="12205236" y="5218929"/>
                </a:lnTo>
                <a:cubicBezTo>
                  <a:pt x="6290213" y="5218929"/>
                  <a:pt x="6105369" y="7085096"/>
                  <a:pt x="548482" y="6174545"/>
                </a:cubicBezTo>
                <a:lnTo>
                  <a:pt x="0" y="607872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08712837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A15090A68B1B4ABCFA24846CF6281B" ma:contentTypeVersion="3" ma:contentTypeDescription="Create a new document." ma:contentTypeScope="" ma:versionID="cc1a39d7c0f5603583aebfe7d74515c9">
  <xsd:schema xmlns:xsd="http://www.w3.org/2001/XMLSchema" xmlns:xs="http://www.w3.org/2001/XMLSchema" xmlns:p="http://schemas.microsoft.com/office/2006/metadata/properties" xmlns:ns3="5a3783dc-0f69-494f-950b-cc96ed02a943" targetNamespace="http://schemas.microsoft.com/office/2006/metadata/properties" ma:root="true" ma:fieldsID="3ebc0ba7a299eec42d274f93c3a78d51" ns3:_="">
    <xsd:import namespace="5a3783dc-0f69-494f-950b-cc96ed02a9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783dc-0f69-494f-950b-cc96ed02a9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8A5A73-7878-49A1-92DD-0A26F3137A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3783dc-0f69-494f-950b-cc96ed02a9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45D1F7-7D67-480E-A78E-F247CEB5CB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888735-0CA5-47C8-B9C1-EB93D6BF5E17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5a3783dc-0f69-494f-950b-cc96ed02a94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61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Avenir Next LT Pro</vt:lpstr>
      <vt:lpstr>Calibri</vt:lpstr>
      <vt:lpstr>Posterama</vt:lpstr>
      <vt:lpstr>SineVTI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Prathyusha Maringanti</dc:creator>
  <cp:lastModifiedBy>Prathyusha Maringanti</cp:lastModifiedBy>
  <cp:revision>5</cp:revision>
  <dcterms:created xsi:type="dcterms:W3CDTF">2023-05-15T22:19:12Z</dcterms:created>
  <dcterms:modified xsi:type="dcterms:W3CDTF">2023-05-16T00:34:13Z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0x010100C2A15090A68B1B4ABCFA24846CF6281B</vt:lpwstr>
  </property>
</Properties>
</file>