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comments/comment8.xml" ContentType="application/vnd.openxmlformats-officedocument.presentationml.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8"/>
  </p:notesMasterIdLst>
  <p:sldIdLst>
    <p:sldId id="256" r:id="rId2"/>
    <p:sldId id="291" r:id="rId3"/>
    <p:sldId id="276" r:id="rId4"/>
    <p:sldId id="275" r:id="rId5"/>
    <p:sldId id="290" r:id="rId6"/>
    <p:sldId id="278" r:id="rId7"/>
    <p:sldId id="287" r:id="rId8"/>
    <p:sldId id="289" r:id="rId9"/>
    <p:sldId id="280" r:id="rId10"/>
    <p:sldId id="285" r:id="rId11"/>
    <p:sldId id="286" r:id="rId12"/>
    <p:sldId id="281" r:id="rId13"/>
    <p:sldId id="282" r:id="rId14"/>
    <p:sldId id="283" r:id="rId15"/>
    <p:sldId id="284"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in Jafri" initials="ZJ" lastIdx="16" clrIdx="0">
    <p:extLst>
      <p:ext uri="{19B8F6BF-5375-455C-9EA6-DF929625EA0E}">
        <p15:presenceInfo xmlns:p15="http://schemas.microsoft.com/office/powerpoint/2012/main" userId="9fa31bb16907f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17B905-709D-4408-81B9-311D652082D3}" v="143" dt="2019-05-27T22:40:5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8"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 Jafri" userId="9fa31bb16907f007" providerId="LiveId" clId="{E317B905-709D-4408-81B9-311D652082D3}"/>
    <pc:docChg chg="undo redo custSel addSld delSld modSld sldOrd modMainMaster">
      <pc:chgData name="Zain Jafri" userId="9fa31bb16907f007" providerId="LiveId" clId="{E317B905-709D-4408-81B9-311D652082D3}" dt="2019-05-27T22:45:29.790" v="4499" actId="1589"/>
      <pc:docMkLst>
        <pc:docMk/>
      </pc:docMkLst>
      <pc:sldChg chg="modSp">
        <pc:chgData name="Zain Jafri" userId="9fa31bb16907f007" providerId="LiveId" clId="{E317B905-709D-4408-81B9-311D652082D3}" dt="2019-05-25T20:20:09.198" v="242" actId="255"/>
        <pc:sldMkLst>
          <pc:docMk/>
          <pc:sldMk cId="0" sldId="256"/>
        </pc:sldMkLst>
        <pc:spChg chg="mod">
          <ac:chgData name="Zain Jafri" userId="9fa31bb16907f007" providerId="LiveId" clId="{E317B905-709D-4408-81B9-311D652082D3}" dt="2019-05-25T20:20:09.198" v="242" actId="255"/>
          <ac:spMkLst>
            <pc:docMk/>
            <pc:sldMk cId="0" sldId="256"/>
            <ac:spMk id="59" creationId="{00000000-0000-0000-0000-000000000000}"/>
          </ac:spMkLst>
        </pc:spChg>
        <pc:spChg chg="mod">
          <ac:chgData name="Zain Jafri" userId="9fa31bb16907f007" providerId="LiveId" clId="{E317B905-709D-4408-81B9-311D652082D3}" dt="2019-05-25T20:19:47.595" v="186" actId="20577"/>
          <ac:spMkLst>
            <pc:docMk/>
            <pc:sldMk cId="0" sldId="256"/>
            <ac:spMk id="60" creationId="{00000000-0000-0000-0000-000000000000}"/>
          </ac:spMkLst>
        </pc:spChg>
      </pc:sldChg>
      <pc:sldChg chg="modSp setBg addCm modCm">
        <pc:chgData name="Zain Jafri" userId="9fa31bb16907f007" providerId="LiveId" clId="{E317B905-709D-4408-81B9-311D652082D3}" dt="2019-05-26T16:21:33.759" v="4494" actId="20577"/>
        <pc:sldMkLst>
          <pc:docMk/>
          <pc:sldMk cId="0" sldId="257"/>
        </pc:sldMkLst>
        <pc:spChg chg="mod">
          <ac:chgData name="Zain Jafri" userId="9fa31bb16907f007" providerId="LiveId" clId="{E317B905-709D-4408-81B9-311D652082D3}" dt="2019-05-26T16:21:33.759" v="4494" actId="20577"/>
          <ac:spMkLst>
            <pc:docMk/>
            <pc:sldMk cId="0" sldId="257"/>
            <ac:spMk id="100" creationId="{00000000-0000-0000-0000-000000000000}"/>
          </ac:spMkLst>
        </pc:spChg>
      </pc:sldChg>
      <pc:sldChg chg="del">
        <pc:chgData name="Zain Jafri" userId="9fa31bb16907f007" providerId="LiveId" clId="{E317B905-709D-4408-81B9-311D652082D3}" dt="2019-05-26T16:04:15.636" v="3344" actId="2696"/>
        <pc:sldMkLst>
          <pc:docMk/>
          <pc:sldMk cId="0" sldId="259"/>
        </pc:sldMkLst>
      </pc:sldChg>
      <pc:sldChg chg="del">
        <pc:chgData name="Zain Jafri" userId="9fa31bb16907f007" providerId="LiveId" clId="{E317B905-709D-4408-81B9-311D652082D3}" dt="2019-05-26T16:04:17.307" v="3345" actId="2696"/>
        <pc:sldMkLst>
          <pc:docMk/>
          <pc:sldMk cId="0" sldId="260"/>
        </pc:sldMkLst>
      </pc:sldChg>
      <pc:sldChg chg="del">
        <pc:chgData name="Zain Jafri" userId="9fa31bb16907f007" providerId="LiveId" clId="{E317B905-709D-4408-81B9-311D652082D3}" dt="2019-05-26T16:04:20.390" v="3346" actId="2696"/>
        <pc:sldMkLst>
          <pc:docMk/>
          <pc:sldMk cId="0" sldId="261"/>
        </pc:sldMkLst>
      </pc:sldChg>
      <pc:sldChg chg="del">
        <pc:chgData name="Zain Jafri" userId="9fa31bb16907f007" providerId="LiveId" clId="{E317B905-709D-4408-81B9-311D652082D3}" dt="2019-05-26T16:03:51.083" v="3342" actId="2696"/>
        <pc:sldMkLst>
          <pc:docMk/>
          <pc:sldMk cId="832710438" sldId="263"/>
        </pc:sldMkLst>
        <pc:spChg chg="del">
          <ac:chgData name="Zain Jafri" userId="9fa31bb16907f007" providerId="LiveId" clId="{E317B905-709D-4408-81B9-311D652082D3}" dt="2019-05-25T20:39:27.840" v="2143" actId="478"/>
          <ac:spMkLst>
            <pc:docMk/>
            <pc:sldMk cId="832710438" sldId="263"/>
            <ac:spMk id="180" creationId="{00000000-0000-0000-0000-000000000000}"/>
          </ac:spMkLst>
        </pc:spChg>
      </pc:sldChg>
      <pc:sldChg chg="del">
        <pc:chgData name="Zain Jafri" userId="9fa31bb16907f007" providerId="LiveId" clId="{E317B905-709D-4408-81B9-311D652082D3}" dt="2019-05-26T16:03:54.191" v="3343" actId="2696"/>
        <pc:sldMkLst>
          <pc:docMk/>
          <pc:sldMk cId="3559187109" sldId="264"/>
        </pc:sldMkLst>
        <pc:spChg chg="del">
          <ac:chgData name="Zain Jafri" userId="9fa31bb16907f007" providerId="LiveId" clId="{E317B905-709D-4408-81B9-311D652082D3}" dt="2019-05-25T20:39:24.838" v="2142" actId="478"/>
          <ac:spMkLst>
            <pc:docMk/>
            <pc:sldMk cId="3559187109" sldId="264"/>
            <ac:spMk id="189" creationId="{00000000-0000-0000-0000-000000000000}"/>
          </ac:spMkLst>
        </pc:spChg>
      </pc:sldChg>
      <pc:sldChg chg="del">
        <pc:chgData name="Zain Jafri" userId="9fa31bb16907f007" providerId="LiveId" clId="{E317B905-709D-4408-81B9-311D652082D3}" dt="2019-05-26T16:04:21.658" v="3347" actId="2696"/>
        <pc:sldMkLst>
          <pc:docMk/>
          <pc:sldMk cId="0" sldId="265"/>
        </pc:sldMkLst>
      </pc:sldChg>
      <pc:sldChg chg="del">
        <pc:chgData name="Zain Jafri" userId="9fa31bb16907f007" providerId="LiveId" clId="{E317B905-709D-4408-81B9-311D652082D3}" dt="2019-05-26T16:04:22.617" v="3348" actId="2696"/>
        <pc:sldMkLst>
          <pc:docMk/>
          <pc:sldMk cId="0" sldId="266"/>
        </pc:sldMkLst>
      </pc:sldChg>
      <pc:sldChg chg="del">
        <pc:chgData name="Zain Jafri" userId="9fa31bb16907f007" providerId="LiveId" clId="{E317B905-709D-4408-81B9-311D652082D3}" dt="2019-05-26T16:04:23.473" v="3349" actId="2696"/>
        <pc:sldMkLst>
          <pc:docMk/>
          <pc:sldMk cId="0" sldId="267"/>
        </pc:sldMkLst>
      </pc:sldChg>
      <pc:sldChg chg="del">
        <pc:chgData name="Zain Jafri" userId="9fa31bb16907f007" providerId="LiveId" clId="{E317B905-709D-4408-81B9-311D652082D3}" dt="2019-05-26T16:04:24.675" v="3350" actId="2696"/>
        <pc:sldMkLst>
          <pc:docMk/>
          <pc:sldMk cId="0" sldId="268"/>
        </pc:sldMkLst>
      </pc:sldChg>
      <pc:sldChg chg="del">
        <pc:chgData name="Zain Jafri" userId="9fa31bb16907f007" providerId="LiveId" clId="{E317B905-709D-4408-81B9-311D652082D3}" dt="2019-05-26T16:04:25.295" v="3351" actId="2696"/>
        <pc:sldMkLst>
          <pc:docMk/>
          <pc:sldMk cId="0" sldId="269"/>
        </pc:sldMkLst>
      </pc:sldChg>
      <pc:sldChg chg="del">
        <pc:chgData name="Zain Jafri" userId="9fa31bb16907f007" providerId="LiveId" clId="{E317B905-709D-4408-81B9-311D652082D3}" dt="2019-05-26T16:04:26.125" v="3352" actId="2696"/>
        <pc:sldMkLst>
          <pc:docMk/>
          <pc:sldMk cId="0" sldId="270"/>
        </pc:sldMkLst>
      </pc:sldChg>
      <pc:sldChg chg="del">
        <pc:chgData name="Zain Jafri" userId="9fa31bb16907f007" providerId="LiveId" clId="{E317B905-709D-4408-81B9-311D652082D3}" dt="2019-05-26T16:04:26.930" v="3353" actId="2696"/>
        <pc:sldMkLst>
          <pc:docMk/>
          <pc:sldMk cId="0" sldId="271"/>
        </pc:sldMkLst>
      </pc:sldChg>
      <pc:sldChg chg="del">
        <pc:chgData name="Zain Jafri" userId="9fa31bb16907f007" providerId="LiveId" clId="{E317B905-709D-4408-81B9-311D652082D3}" dt="2019-05-26T16:06:43.605" v="3747" actId="2696"/>
        <pc:sldMkLst>
          <pc:docMk/>
          <pc:sldMk cId="0" sldId="272"/>
        </pc:sldMkLst>
      </pc:sldChg>
      <pc:sldChg chg="del">
        <pc:chgData name="Zain Jafri" userId="9fa31bb16907f007" providerId="LiveId" clId="{E317B905-709D-4408-81B9-311D652082D3}" dt="2019-05-26T16:06:44.241" v="3748" actId="2696"/>
        <pc:sldMkLst>
          <pc:docMk/>
          <pc:sldMk cId="0" sldId="273"/>
        </pc:sldMkLst>
      </pc:sldChg>
      <pc:sldChg chg="delSp modSp ord setBg">
        <pc:chgData name="Zain Jafri" userId="9fa31bb16907f007" providerId="LiveId" clId="{E317B905-709D-4408-81B9-311D652082D3}" dt="2019-05-26T16:08:11.409" v="3815" actId="478"/>
        <pc:sldMkLst>
          <pc:docMk/>
          <pc:sldMk cId="0" sldId="274"/>
        </pc:sldMkLst>
        <pc:spChg chg="mod">
          <ac:chgData name="Zain Jafri" userId="9fa31bb16907f007" providerId="LiveId" clId="{E317B905-709D-4408-81B9-311D652082D3}" dt="2019-05-26T16:06:54.709" v="3750" actId="20577"/>
          <ac:spMkLst>
            <pc:docMk/>
            <pc:sldMk cId="0" sldId="274"/>
            <ac:spMk id="336" creationId="{00000000-0000-0000-0000-000000000000}"/>
          </ac:spMkLst>
        </pc:spChg>
        <pc:spChg chg="del">
          <ac:chgData name="Zain Jafri" userId="9fa31bb16907f007" providerId="LiveId" clId="{E317B905-709D-4408-81B9-311D652082D3}" dt="2019-05-26T16:08:11.409" v="3815" actId="478"/>
          <ac:spMkLst>
            <pc:docMk/>
            <pc:sldMk cId="0" sldId="274"/>
            <ac:spMk id="338" creationId="{00000000-0000-0000-0000-000000000000}"/>
          </ac:spMkLst>
        </pc:spChg>
        <pc:spChg chg="mod">
          <ac:chgData name="Zain Jafri" userId="9fa31bb16907f007" providerId="LiveId" clId="{E317B905-709D-4408-81B9-311D652082D3}" dt="2019-05-26T16:07:14.883" v="3804" actId="20577"/>
          <ac:spMkLst>
            <pc:docMk/>
            <pc:sldMk cId="0" sldId="274"/>
            <ac:spMk id="339" creationId="{00000000-0000-0000-0000-000000000000}"/>
          </ac:spMkLst>
        </pc:spChg>
      </pc:sldChg>
      <pc:sldChg chg="addSp delSp modSp add del setBg addCm modCm">
        <pc:chgData name="Zain Jafri" userId="9fa31bb16907f007" providerId="LiveId" clId="{E317B905-709D-4408-81B9-311D652082D3}" dt="2019-05-26T16:16:16.015" v="4306"/>
        <pc:sldMkLst>
          <pc:docMk/>
          <pc:sldMk cId="3064862597" sldId="275"/>
        </pc:sldMkLst>
        <pc:spChg chg="add mod">
          <ac:chgData name="Zain Jafri" userId="9fa31bb16907f007" providerId="LiveId" clId="{E317B905-709D-4408-81B9-311D652082D3}" dt="2019-05-25T20:33:02.546" v="1995" actId="1035"/>
          <ac:spMkLst>
            <pc:docMk/>
            <pc:sldMk cId="3064862597" sldId="275"/>
            <ac:spMk id="3" creationId="{E57D5AA8-7274-4426-8237-11D7B2C3A873}"/>
          </ac:spMkLst>
        </pc:spChg>
        <pc:spChg chg="mod">
          <ac:chgData name="Zain Jafri" userId="9fa31bb16907f007" providerId="LiveId" clId="{E317B905-709D-4408-81B9-311D652082D3}" dt="2019-05-25T20:31:20.581" v="1874" actId="20577"/>
          <ac:spMkLst>
            <pc:docMk/>
            <pc:sldMk cId="3064862597" sldId="275"/>
            <ac:spMk id="105" creationId="{00000000-0000-0000-0000-000000000000}"/>
          </ac:spMkLst>
        </pc:spChg>
        <pc:spChg chg="del">
          <ac:chgData name="Zain Jafri" userId="9fa31bb16907f007" providerId="LiveId" clId="{E317B905-709D-4408-81B9-311D652082D3}" dt="2019-05-25T20:23:37.568" v="756" actId="478"/>
          <ac:spMkLst>
            <pc:docMk/>
            <pc:sldMk cId="3064862597" sldId="275"/>
            <ac:spMk id="106" creationId="{00000000-0000-0000-0000-000000000000}"/>
          </ac:spMkLst>
        </pc:spChg>
        <pc:spChg chg="del">
          <ac:chgData name="Zain Jafri" userId="9fa31bb16907f007" providerId="LiveId" clId="{E317B905-709D-4408-81B9-311D652082D3}" dt="2019-05-25T20:37:56.113" v="2036" actId="478"/>
          <ac:spMkLst>
            <pc:docMk/>
            <pc:sldMk cId="3064862597" sldId="275"/>
            <ac:spMk id="107" creationId="{00000000-0000-0000-0000-000000000000}"/>
          </ac:spMkLst>
        </pc:spChg>
        <pc:spChg chg="del">
          <ac:chgData name="Zain Jafri" userId="9fa31bb16907f007" providerId="LiveId" clId="{E317B905-709D-4408-81B9-311D652082D3}" dt="2019-05-26T16:07:56.268" v="3808" actId="478"/>
          <ac:spMkLst>
            <pc:docMk/>
            <pc:sldMk cId="3064862597" sldId="275"/>
            <ac:spMk id="108" creationId="{00000000-0000-0000-0000-000000000000}"/>
          </ac:spMkLst>
        </pc:spChg>
        <pc:spChg chg="mod">
          <ac:chgData name="Zain Jafri" userId="9fa31bb16907f007" providerId="LiveId" clId="{E317B905-709D-4408-81B9-311D652082D3}" dt="2019-05-26T16:01:36.803" v="2891" actId="1035"/>
          <ac:spMkLst>
            <pc:docMk/>
            <pc:sldMk cId="3064862597" sldId="275"/>
            <ac:spMk id="109" creationId="{00000000-0000-0000-0000-000000000000}"/>
          </ac:spMkLst>
        </pc:spChg>
        <pc:picChg chg="del">
          <ac:chgData name="Zain Jafri" userId="9fa31bb16907f007" providerId="LiveId" clId="{E317B905-709D-4408-81B9-311D652082D3}" dt="2019-05-25T20:20:53.003" v="289" actId="478"/>
          <ac:picMkLst>
            <pc:docMk/>
            <pc:sldMk cId="3064862597" sldId="275"/>
            <ac:picMk id="110" creationId="{00000000-0000-0000-0000-000000000000}"/>
          </ac:picMkLst>
        </pc:picChg>
      </pc:sldChg>
      <pc:sldChg chg="addSp delSp modSp add addCm modCm">
        <pc:chgData name="Zain Jafri" userId="9fa31bb16907f007" providerId="LiveId" clId="{E317B905-709D-4408-81B9-311D652082D3}" dt="2019-05-26T16:16:12.165" v="4304"/>
        <pc:sldMkLst>
          <pc:docMk/>
          <pc:sldMk cId="1625506014" sldId="276"/>
        </pc:sldMkLst>
        <pc:spChg chg="del">
          <ac:chgData name="Zain Jafri" userId="9fa31bb16907f007" providerId="LiveId" clId="{E317B905-709D-4408-81B9-311D652082D3}" dt="2019-05-25T20:30:16.137" v="1560" actId="478"/>
          <ac:spMkLst>
            <pc:docMk/>
            <pc:sldMk cId="1625506014" sldId="276"/>
            <ac:spMk id="3" creationId="{E57D5AA8-7274-4426-8237-11D7B2C3A873}"/>
          </ac:spMkLst>
        </pc:spChg>
        <pc:spChg chg="add del mod">
          <ac:chgData name="Zain Jafri" userId="9fa31bb16907f007" providerId="LiveId" clId="{E317B905-709D-4408-81B9-311D652082D3}" dt="2019-05-25T20:30:18.621" v="1561" actId="478"/>
          <ac:spMkLst>
            <pc:docMk/>
            <pc:sldMk cId="1625506014" sldId="276"/>
            <ac:spMk id="4" creationId="{0EC8C01C-17F4-4DF0-A7FF-C10BCCA3CC87}"/>
          </ac:spMkLst>
        </pc:spChg>
        <pc:spChg chg="add del mod">
          <ac:chgData name="Zain Jafri" userId="9fa31bb16907f007" providerId="LiveId" clId="{E317B905-709D-4408-81B9-311D652082D3}" dt="2019-05-26T16:08:43.361" v="3817" actId="478"/>
          <ac:spMkLst>
            <pc:docMk/>
            <pc:sldMk cId="1625506014" sldId="276"/>
            <ac:spMk id="5" creationId="{1855432E-9210-4345-95F5-7E04ADAAFCC2}"/>
          </ac:spMkLst>
        </pc:spChg>
        <pc:spChg chg="add mod">
          <ac:chgData name="Zain Jafri" userId="9fa31bb16907f007" providerId="LiveId" clId="{E317B905-709D-4408-81B9-311D652082D3}" dt="2019-05-25T20:31:11.070" v="1834" actId="20577"/>
          <ac:spMkLst>
            <pc:docMk/>
            <pc:sldMk cId="1625506014" sldId="276"/>
            <ac:spMk id="9" creationId="{1A9EB261-8737-438D-A61E-F4BCFBD8347E}"/>
          </ac:spMkLst>
        </pc:spChg>
        <pc:spChg chg="mod">
          <ac:chgData name="Zain Jafri" userId="9fa31bb16907f007" providerId="LiveId" clId="{E317B905-709D-4408-81B9-311D652082D3}" dt="2019-05-25T20:30:12.458" v="1559" actId="20577"/>
          <ac:spMkLst>
            <pc:docMk/>
            <pc:sldMk cId="1625506014" sldId="276"/>
            <ac:spMk id="105" creationId="{00000000-0000-0000-0000-000000000000}"/>
          </ac:spMkLst>
        </pc:spChg>
        <pc:spChg chg="del">
          <ac:chgData name="Zain Jafri" userId="9fa31bb16907f007" providerId="LiveId" clId="{E317B905-709D-4408-81B9-311D652082D3}" dt="2019-05-25T20:37:50.210" v="2035" actId="478"/>
          <ac:spMkLst>
            <pc:docMk/>
            <pc:sldMk cId="1625506014" sldId="276"/>
            <ac:spMk id="107" creationId="{00000000-0000-0000-0000-000000000000}"/>
          </ac:spMkLst>
        </pc:spChg>
        <pc:spChg chg="del">
          <ac:chgData name="Zain Jafri" userId="9fa31bb16907f007" providerId="LiveId" clId="{E317B905-709D-4408-81B9-311D652082D3}" dt="2019-05-26T16:07:51.847" v="3807" actId="478"/>
          <ac:spMkLst>
            <pc:docMk/>
            <pc:sldMk cId="1625506014" sldId="276"/>
            <ac:spMk id="108" creationId="{00000000-0000-0000-0000-000000000000}"/>
          </ac:spMkLst>
        </pc:spChg>
        <pc:spChg chg="del">
          <ac:chgData name="Zain Jafri" userId="9fa31bb16907f007" providerId="LiveId" clId="{E317B905-709D-4408-81B9-311D652082D3}" dt="2019-05-25T20:30:16.137" v="1560" actId="478"/>
          <ac:spMkLst>
            <pc:docMk/>
            <pc:sldMk cId="1625506014" sldId="276"/>
            <ac:spMk id="109" creationId="{00000000-0000-0000-0000-000000000000}"/>
          </ac:spMkLst>
        </pc:spChg>
        <pc:picChg chg="add mod">
          <ac:chgData name="Zain Jafri" userId="9fa31bb16907f007" providerId="LiveId" clId="{E317B905-709D-4408-81B9-311D652082D3}" dt="2019-05-26T16:10:37.988" v="3830" actId="1076"/>
          <ac:picMkLst>
            <pc:docMk/>
            <pc:sldMk cId="1625506014" sldId="276"/>
            <ac:picMk id="1026" creationId="{C774DC86-CC66-4F71-9077-D1F71A28E6EC}"/>
          </ac:picMkLst>
        </pc:picChg>
        <pc:picChg chg="add mod">
          <ac:chgData name="Zain Jafri" userId="9fa31bb16907f007" providerId="LiveId" clId="{E317B905-709D-4408-81B9-311D652082D3}" dt="2019-05-26T16:11:45.261" v="3876" actId="1036"/>
          <ac:picMkLst>
            <pc:docMk/>
            <pc:sldMk cId="1625506014" sldId="276"/>
            <ac:picMk id="1028" creationId="{31B77445-C63E-47A7-A778-EF2B66408F7D}"/>
          </ac:picMkLst>
        </pc:picChg>
        <pc:picChg chg="add mod">
          <ac:chgData name="Zain Jafri" userId="9fa31bb16907f007" providerId="LiveId" clId="{E317B905-709D-4408-81B9-311D652082D3}" dt="2019-05-26T16:10:55.583" v="3839" actId="1076"/>
          <ac:picMkLst>
            <pc:docMk/>
            <pc:sldMk cId="1625506014" sldId="276"/>
            <ac:picMk id="1030" creationId="{AEF9EA02-11DB-4CAD-94FE-B164DFF78A12}"/>
          </ac:picMkLst>
        </pc:picChg>
        <pc:picChg chg="add mod">
          <ac:chgData name="Zain Jafri" userId="9fa31bb16907f007" providerId="LiveId" clId="{E317B905-709D-4408-81B9-311D652082D3}" dt="2019-05-26T16:10:54.006" v="3838" actId="1076"/>
          <ac:picMkLst>
            <pc:docMk/>
            <pc:sldMk cId="1625506014" sldId="276"/>
            <ac:picMk id="1032" creationId="{55C4DB4B-B4D0-4C6D-8DC4-A70B0D0ABC03}"/>
          </ac:picMkLst>
        </pc:picChg>
        <pc:picChg chg="add mod">
          <ac:chgData name="Zain Jafri" userId="9fa31bb16907f007" providerId="LiveId" clId="{E317B905-709D-4408-81B9-311D652082D3}" dt="2019-05-26T16:11:01.756" v="3869" actId="1037"/>
          <ac:picMkLst>
            <pc:docMk/>
            <pc:sldMk cId="1625506014" sldId="276"/>
            <ac:picMk id="1034" creationId="{2E69C248-DF3C-45DE-B0A6-E5B74E7D674B}"/>
          </ac:picMkLst>
        </pc:picChg>
      </pc:sldChg>
      <pc:sldChg chg="addSp delSp modSp add addCm modCm">
        <pc:chgData name="Zain Jafri" userId="9fa31bb16907f007" providerId="LiveId" clId="{E317B905-709D-4408-81B9-311D652082D3}" dt="2019-05-27T22:45:29.790" v="4499" actId="1589"/>
        <pc:sldMkLst>
          <pc:docMk/>
          <pc:sldMk cId="623224484" sldId="277"/>
        </pc:sldMkLst>
        <pc:spChg chg="del">
          <ac:chgData name="Zain Jafri" userId="9fa31bb16907f007" providerId="LiveId" clId="{E317B905-709D-4408-81B9-311D652082D3}" dt="2019-05-25T20:33:54.247" v="2010" actId="478"/>
          <ac:spMkLst>
            <pc:docMk/>
            <pc:sldMk cId="623224484" sldId="277"/>
            <ac:spMk id="3" creationId="{E57D5AA8-7274-4426-8237-11D7B2C3A873}"/>
          </ac:spMkLst>
        </pc:spChg>
        <pc:spChg chg="add del mod">
          <ac:chgData name="Zain Jafri" userId="9fa31bb16907f007" providerId="LiveId" clId="{E317B905-709D-4408-81B9-311D652082D3}" dt="2019-05-25T20:33:58.716" v="2012" actId="478"/>
          <ac:spMkLst>
            <pc:docMk/>
            <pc:sldMk cId="623224484" sldId="277"/>
            <ac:spMk id="4" creationId="{1AE24B08-CF5D-4291-AC4B-5B9BB6874538}"/>
          </ac:spMkLst>
        </pc:spChg>
        <pc:spChg chg="add mod">
          <ac:chgData name="Zain Jafri" userId="9fa31bb16907f007" providerId="LiveId" clId="{E317B905-709D-4408-81B9-311D652082D3}" dt="2019-05-26T16:13:36.946" v="4078" actId="207"/>
          <ac:spMkLst>
            <pc:docMk/>
            <pc:sldMk cId="623224484" sldId="277"/>
            <ac:spMk id="8" creationId="{E5DD1CD4-C9A5-4D87-8CE4-55761BFCA879}"/>
          </ac:spMkLst>
        </pc:spChg>
        <pc:spChg chg="add mod">
          <ac:chgData name="Zain Jafri" userId="9fa31bb16907f007" providerId="LiveId" clId="{E317B905-709D-4408-81B9-311D652082D3}" dt="2019-05-26T16:12:38.890" v="3991" actId="1036"/>
          <ac:spMkLst>
            <pc:docMk/>
            <pc:sldMk cId="623224484" sldId="277"/>
            <ac:spMk id="10" creationId="{16F8140B-D422-49CF-B719-108C80A9B342}"/>
          </ac:spMkLst>
        </pc:spChg>
        <pc:spChg chg="mod">
          <ac:chgData name="Zain Jafri" userId="9fa31bb16907f007" providerId="LiveId" clId="{E317B905-709D-4408-81B9-311D652082D3}" dt="2019-05-26T16:12:23.097" v="3959" actId="20577"/>
          <ac:spMkLst>
            <pc:docMk/>
            <pc:sldMk cId="623224484" sldId="277"/>
            <ac:spMk id="105" creationId="{00000000-0000-0000-0000-000000000000}"/>
          </ac:spMkLst>
        </pc:spChg>
        <pc:spChg chg="del mod">
          <ac:chgData name="Zain Jafri" userId="9fa31bb16907f007" providerId="LiveId" clId="{E317B905-709D-4408-81B9-311D652082D3}" dt="2019-05-25T20:37:58.920" v="2038" actId="478"/>
          <ac:spMkLst>
            <pc:docMk/>
            <pc:sldMk cId="623224484" sldId="277"/>
            <ac:spMk id="107" creationId="{00000000-0000-0000-0000-000000000000}"/>
          </ac:spMkLst>
        </pc:spChg>
        <pc:spChg chg="del">
          <ac:chgData name="Zain Jafri" userId="9fa31bb16907f007" providerId="LiveId" clId="{E317B905-709D-4408-81B9-311D652082D3}" dt="2019-05-26T16:07:59.710" v="3809" actId="478"/>
          <ac:spMkLst>
            <pc:docMk/>
            <pc:sldMk cId="623224484" sldId="277"/>
            <ac:spMk id="108" creationId="{00000000-0000-0000-0000-000000000000}"/>
          </ac:spMkLst>
        </pc:spChg>
        <pc:spChg chg="del">
          <ac:chgData name="Zain Jafri" userId="9fa31bb16907f007" providerId="LiveId" clId="{E317B905-709D-4408-81B9-311D652082D3}" dt="2019-05-25T20:33:56.810" v="2011" actId="478"/>
          <ac:spMkLst>
            <pc:docMk/>
            <pc:sldMk cId="623224484" sldId="277"/>
            <ac:spMk id="109" creationId="{00000000-0000-0000-0000-000000000000}"/>
          </ac:spMkLst>
        </pc:spChg>
        <pc:cxnChg chg="add mod">
          <ac:chgData name="Zain Jafri" userId="9fa31bb16907f007" providerId="LiveId" clId="{E317B905-709D-4408-81B9-311D652082D3}" dt="2019-05-26T16:12:29.892" v="3971" actId="1035"/>
          <ac:cxnSpMkLst>
            <pc:docMk/>
            <pc:sldMk cId="623224484" sldId="277"/>
            <ac:cxnSpMk id="2" creationId="{43561D8F-FD9A-4F41-8DE1-230BDC7F8A04}"/>
          </ac:cxnSpMkLst>
        </pc:cxnChg>
      </pc:sldChg>
      <pc:sldChg chg="addSp delSp modSp add addCm modCm">
        <pc:chgData name="Zain Jafri" userId="9fa31bb16907f007" providerId="LiveId" clId="{E317B905-709D-4408-81B9-311D652082D3}" dt="2019-05-26T16:20:13.264" v="4436" actId="20577"/>
        <pc:sldMkLst>
          <pc:docMk/>
          <pc:sldMk cId="1300517471" sldId="278"/>
        </pc:sldMkLst>
        <pc:spChg chg="add mod">
          <ac:chgData name="Zain Jafri" userId="9fa31bb16907f007" providerId="LiveId" clId="{E317B905-709D-4408-81B9-311D652082D3}" dt="2019-05-26T16:20:13.264" v="4436" actId="20577"/>
          <ac:spMkLst>
            <pc:docMk/>
            <pc:sldMk cId="1300517471" sldId="278"/>
            <ac:spMk id="5" creationId="{D46576A1-D4E8-4062-A8A0-086E299D421B}"/>
          </ac:spMkLst>
        </pc:spChg>
        <pc:spChg chg="mod">
          <ac:chgData name="Zain Jafri" userId="9fa31bb16907f007" providerId="LiveId" clId="{E317B905-709D-4408-81B9-311D652082D3}" dt="2019-05-25T20:38:26.832" v="2087" actId="20577"/>
          <ac:spMkLst>
            <pc:docMk/>
            <pc:sldMk cId="1300517471" sldId="278"/>
            <ac:spMk id="105" creationId="{00000000-0000-0000-0000-000000000000}"/>
          </ac:spMkLst>
        </pc:spChg>
        <pc:spChg chg="del">
          <ac:chgData name="Zain Jafri" userId="9fa31bb16907f007" providerId="LiveId" clId="{E317B905-709D-4408-81B9-311D652082D3}" dt="2019-05-26T16:08:01.667" v="3810" actId="478"/>
          <ac:spMkLst>
            <pc:docMk/>
            <pc:sldMk cId="1300517471" sldId="278"/>
            <ac:spMk id="108" creationId="{00000000-0000-0000-0000-000000000000}"/>
          </ac:spMkLst>
        </pc:spChg>
      </pc:sldChg>
      <pc:sldChg chg="modSp add del">
        <pc:chgData name="Zain Jafri" userId="9fa31bb16907f007" providerId="LiveId" clId="{E317B905-709D-4408-81B9-311D652082D3}" dt="2019-05-26T15:59:37.279" v="2761" actId="2696"/>
        <pc:sldMkLst>
          <pc:docMk/>
          <pc:sldMk cId="3667847608" sldId="279"/>
        </pc:sldMkLst>
        <pc:spChg chg="mod">
          <ac:chgData name="Zain Jafri" userId="9fa31bb16907f007" providerId="LiveId" clId="{E317B905-709D-4408-81B9-311D652082D3}" dt="2019-05-25T20:38:35.063" v="2106" actId="20577"/>
          <ac:spMkLst>
            <pc:docMk/>
            <pc:sldMk cId="3667847608" sldId="279"/>
            <ac:spMk id="105" creationId="{00000000-0000-0000-0000-000000000000}"/>
          </ac:spMkLst>
        </pc:spChg>
      </pc:sldChg>
      <pc:sldChg chg="addSp delSp modSp add addCm modCm">
        <pc:chgData name="Zain Jafri" userId="9fa31bb16907f007" providerId="LiveId" clId="{E317B905-709D-4408-81B9-311D652082D3}" dt="2019-05-26T16:16:35.244" v="4312"/>
        <pc:sldMkLst>
          <pc:docMk/>
          <pc:sldMk cId="1163658318" sldId="280"/>
        </pc:sldMkLst>
        <pc:spChg chg="add mod">
          <ac:chgData name="Zain Jafri" userId="9fa31bb16907f007" providerId="LiveId" clId="{E317B905-709D-4408-81B9-311D652082D3}" dt="2019-05-26T16:12:55.198" v="3994" actId="1036"/>
          <ac:spMkLst>
            <pc:docMk/>
            <pc:sldMk cId="1163658318" sldId="280"/>
            <ac:spMk id="5" creationId="{2BFDF0D6-F40D-456F-B8E0-932363E5B50E}"/>
          </ac:spMkLst>
        </pc:spChg>
        <pc:spChg chg="mod">
          <ac:chgData name="Zain Jafri" userId="9fa31bb16907f007" providerId="LiveId" clId="{E317B905-709D-4408-81B9-311D652082D3}" dt="2019-05-25T20:38:48.947" v="2135" actId="20577"/>
          <ac:spMkLst>
            <pc:docMk/>
            <pc:sldMk cId="1163658318" sldId="280"/>
            <ac:spMk id="105" creationId="{00000000-0000-0000-0000-000000000000}"/>
          </ac:spMkLst>
        </pc:spChg>
        <pc:spChg chg="del">
          <ac:chgData name="Zain Jafri" userId="9fa31bb16907f007" providerId="LiveId" clId="{E317B905-709D-4408-81B9-311D652082D3}" dt="2019-05-26T16:08:03.672" v="3811" actId="478"/>
          <ac:spMkLst>
            <pc:docMk/>
            <pc:sldMk cId="1163658318" sldId="280"/>
            <ac:spMk id="108" creationId="{00000000-0000-0000-0000-000000000000}"/>
          </ac:spMkLst>
        </pc:spChg>
        <pc:graphicFrameChg chg="add mod modGraphic">
          <ac:chgData name="Zain Jafri" userId="9fa31bb16907f007" providerId="LiveId" clId="{E317B905-709D-4408-81B9-311D652082D3}" dt="2019-05-26T16:13:00.108" v="4009" actId="1035"/>
          <ac:graphicFrameMkLst>
            <pc:docMk/>
            <pc:sldMk cId="1163658318" sldId="280"/>
            <ac:graphicFrameMk id="2" creationId="{20589061-E9DC-477E-87F5-2BDC299FFCFC}"/>
          </ac:graphicFrameMkLst>
        </pc:graphicFrameChg>
      </pc:sldChg>
      <pc:sldChg chg="add del setBg">
        <pc:chgData name="Zain Jafri" userId="9fa31bb16907f007" providerId="LiveId" clId="{E317B905-709D-4408-81B9-311D652082D3}" dt="2019-05-26T15:54:11.890" v="2148"/>
        <pc:sldMkLst>
          <pc:docMk/>
          <pc:sldMk cId="3291061125" sldId="281"/>
        </pc:sldMkLst>
        <pc:spChg chg="add mod">
          <ac:chgData name="Zain Jafri" userId="9fa31bb16907f007" providerId="LiveId" clId="{E317B905-709D-4408-81B9-311D652082D3}" dt="2019-05-26T16:13:46.119" v="4079" actId="207"/>
          <ac:spMkLst>
            <pc:docMk/>
            <pc:sldMk cId="3291061125" sldId="281"/>
            <ac:spMk id="4" creationId="{BBC4606E-4940-4851-BF99-9D456FA4E71E}"/>
          </ac:spMkLst>
        </pc:spChg>
        <pc:spChg chg="mod">
          <ac:chgData name="Zain Jafri" userId="9fa31bb16907f007" providerId="LiveId" clId="{E317B905-709D-4408-81B9-311D652082D3}" dt="2019-05-26T16:14:31.215" v="4104" actId="20577"/>
          <ac:spMkLst>
            <pc:docMk/>
            <pc:sldMk cId="3291061125" sldId="281"/>
            <ac:spMk id="105" creationId="{00000000-0000-0000-0000-000000000000}"/>
          </ac:spMkLst>
        </pc:spChg>
        <pc:spChg chg="del">
          <ac:chgData name="Zain Jafri" userId="9fa31bb16907f007" providerId="LiveId" clId="{E317B905-709D-4408-81B9-311D652082D3}" dt="2019-05-26T16:08:05.936" v="3812" actId="478"/>
          <ac:spMkLst>
            <pc:docMk/>
            <pc:sldMk cId="3291061125" sldId="281"/>
            <ac:spMk id="108" creationId="{00000000-0000-0000-0000-000000000000}"/>
          </ac:spMkLst>
        </pc:spChg>
      </pc:sldChg>
      <pc:sldChg chg="delSp modSp add addCm modCm">
        <pc:chgData name="Zain Jafri" userId="9fa31bb16907f007" providerId="LiveId" clId="{E317B905-709D-4408-81B9-311D652082D3}" dt="2019-05-26T16:17:36.884" v="4317"/>
        <pc:sldMkLst>
          <pc:docMk/>
          <pc:sldMk cId="2303775462" sldId="282"/>
        </pc:sldMkLst>
        <pc:spChg chg="mod">
          <ac:chgData name="Zain Jafri" userId="9fa31bb16907f007" providerId="LiveId" clId="{E317B905-709D-4408-81B9-311D652082D3}" dt="2019-05-26T16:15:46.144" v="4300" actId="20577"/>
          <ac:spMkLst>
            <pc:docMk/>
            <pc:sldMk cId="2303775462" sldId="282"/>
            <ac:spMk id="4" creationId="{BBC4606E-4940-4851-BF99-9D456FA4E71E}"/>
          </ac:spMkLst>
        </pc:spChg>
        <pc:spChg chg="mod">
          <ac:chgData name="Zain Jafri" userId="9fa31bb16907f007" providerId="LiveId" clId="{E317B905-709D-4408-81B9-311D652082D3}" dt="2019-05-26T16:04:43.295" v="3389" actId="20577"/>
          <ac:spMkLst>
            <pc:docMk/>
            <pc:sldMk cId="2303775462" sldId="282"/>
            <ac:spMk id="105" creationId="{00000000-0000-0000-0000-000000000000}"/>
          </ac:spMkLst>
        </pc:spChg>
        <pc:spChg chg="del">
          <ac:chgData name="Zain Jafri" userId="9fa31bb16907f007" providerId="LiveId" clId="{E317B905-709D-4408-81B9-311D652082D3}" dt="2019-05-26T16:08:07.654" v="3813" actId="478"/>
          <ac:spMkLst>
            <pc:docMk/>
            <pc:sldMk cId="2303775462" sldId="282"/>
            <ac:spMk id="108" creationId="{00000000-0000-0000-0000-000000000000}"/>
          </ac:spMkLst>
        </pc:spChg>
      </pc:sldChg>
      <pc:sldChg chg="add del setBg">
        <pc:chgData name="Zain Jafri" userId="9fa31bb16907f007" providerId="LiveId" clId="{E317B905-709D-4408-81B9-311D652082D3}" dt="2019-05-26T15:54:11.890" v="2148"/>
        <pc:sldMkLst>
          <pc:docMk/>
          <pc:sldMk cId="1193765717" sldId="283"/>
        </pc:sldMkLst>
        <pc:spChg chg="add del mod">
          <ac:chgData name="Zain Jafri" userId="9fa31bb16907f007" providerId="LiveId" clId="{E317B905-709D-4408-81B9-311D652082D3}" dt="2019-05-26T16:13:57.486" v="4081" actId="207"/>
          <ac:spMkLst>
            <pc:docMk/>
            <pc:sldMk cId="1193765717" sldId="283"/>
            <ac:spMk id="4" creationId="{BBC4606E-4940-4851-BF99-9D456FA4E71E}"/>
          </ac:spMkLst>
        </pc:spChg>
        <pc:spChg chg="mod">
          <ac:chgData name="Zain Jafri" userId="9fa31bb16907f007" providerId="LiveId" clId="{E317B905-709D-4408-81B9-311D652082D3}" dt="2019-05-26T16:05:42.003" v="3703" actId="20577"/>
          <ac:spMkLst>
            <pc:docMk/>
            <pc:sldMk cId="1193765717" sldId="283"/>
            <ac:spMk id="105" creationId="{00000000-0000-0000-0000-000000000000}"/>
          </ac:spMkLst>
        </pc:spChg>
        <pc:spChg chg="del">
          <ac:chgData name="Zain Jafri" userId="9fa31bb16907f007" providerId="LiveId" clId="{E317B905-709D-4408-81B9-311D652082D3}" dt="2019-05-26T16:08:09.708" v="3814" actId="478"/>
          <ac:spMkLst>
            <pc:docMk/>
            <pc:sldMk cId="1193765717" sldId="283"/>
            <ac:spMk id="108" creationId="{00000000-0000-0000-0000-000000000000}"/>
          </ac:spMkLst>
        </pc:spChg>
      </pc:sldChg>
      <pc:sldChg chg="addSp delSp modSp add ord setBg addCm modCm">
        <pc:chgData name="Zain Jafri" userId="9fa31bb16907f007" providerId="LiveId" clId="{E317B905-709D-4408-81B9-311D652082D3}" dt="2019-05-26T16:21:10.369" v="4439"/>
        <pc:sldMkLst>
          <pc:docMk/>
          <pc:sldMk cId="1359544750" sldId="284"/>
        </pc:sldMkLst>
        <pc:spChg chg="del">
          <ac:chgData name="Zain Jafri" userId="9fa31bb16907f007" providerId="LiveId" clId="{E317B905-709D-4408-81B9-311D652082D3}" dt="2019-05-26T16:08:12.925" v="3816" actId="478"/>
          <ac:spMkLst>
            <pc:docMk/>
            <pc:sldMk cId="1359544750" sldId="284"/>
            <ac:spMk id="2" creationId="{9A3E6674-8672-4B51-83F5-D73617AA1823}"/>
          </ac:spMkLst>
        </pc:spChg>
        <pc:spChg chg="del">
          <ac:chgData name="Zain Jafri" userId="9fa31bb16907f007" providerId="LiveId" clId="{E317B905-709D-4408-81B9-311D652082D3}" dt="2019-05-26T16:05:57.561" v="3741" actId="478"/>
          <ac:spMkLst>
            <pc:docMk/>
            <pc:sldMk cId="1359544750" sldId="284"/>
            <ac:spMk id="4" creationId="{BBC4606E-4940-4851-BF99-9D456FA4E71E}"/>
          </ac:spMkLst>
        </pc:spChg>
        <pc:spChg chg="mod">
          <ac:chgData name="Zain Jafri" userId="9fa31bb16907f007" providerId="LiveId" clId="{E317B905-709D-4408-81B9-311D652082D3}" dt="2019-05-26T16:05:55.204" v="3740" actId="20577"/>
          <ac:spMkLst>
            <pc:docMk/>
            <pc:sldMk cId="1359544750" sldId="284"/>
            <ac:spMk id="105" creationId="{00000000-0000-0000-0000-000000000000}"/>
          </ac:spMkLst>
        </pc:spChg>
        <pc:spChg chg="del">
          <ac:chgData name="Zain Jafri" userId="9fa31bb16907f007" providerId="LiveId" clId="{E317B905-709D-4408-81B9-311D652082D3}" dt="2019-05-26T16:07:19.916" v="3805" actId="478"/>
          <ac:spMkLst>
            <pc:docMk/>
            <pc:sldMk cId="1359544750" sldId="284"/>
            <ac:spMk id="108" creationId="{00000000-0000-0000-0000-000000000000}"/>
          </ac:spMkLst>
        </pc:spChg>
        <pc:cxnChg chg="add mod">
          <ac:chgData name="Zain Jafri" userId="9fa31bb16907f007" providerId="LiveId" clId="{E317B905-709D-4408-81B9-311D652082D3}" dt="2019-05-26T16:14:06.366" v="4086" actId="1036"/>
          <ac:cxnSpMkLst>
            <pc:docMk/>
            <pc:sldMk cId="1359544750" sldId="284"/>
            <ac:cxnSpMk id="5" creationId="{A15D6FFA-37E7-430D-A166-9D1DF9105971}"/>
          </ac:cxnSpMkLst>
        </pc:cxnChg>
      </pc:sldChg>
      <pc:sldMasterChg chg="setBg delSldLayout modSldLayout">
        <pc:chgData name="Zain Jafri" userId="9fa31bb16907f007" providerId="LiveId" clId="{E317B905-709D-4408-81B9-311D652082D3}" dt="2019-05-26T16:07:24.882" v="3806"/>
        <pc:sldMasterMkLst>
          <pc:docMk/>
          <pc:sldMasterMk cId="0" sldId="2147483654"/>
        </pc:sldMasterMkLst>
        <pc:sldLayoutChg chg="setBg">
          <pc:chgData name="Zain Jafri" userId="9fa31bb16907f007" providerId="LiveId" clId="{E317B905-709D-4408-81B9-311D652082D3}" dt="2019-05-26T16:07:24.882" v="3806"/>
          <pc:sldLayoutMkLst>
            <pc:docMk/>
            <pc:sldMasterMk cId="0" sldId="2147483654"/>
            <pc:sldLayoutMk cId="0" sldId="2147483648"/>
          </pc:sldLayoutMkLst>
        </pc:sldLayoutChg>
        <pc:sldLayoutChg chg="setBg">
          <pc:chgData name="Zain Jafri" userId="9fa31bb16907f007" providerId="LiveId" clId="{E317B905-709D-4408-81B9-311D652082D3}" dt="2019-05-26T16:07:24.882" v="3806"/>
          <pc:sldLayoutMkLst>
            <pc:docMk/>
            <pc:sldMasterMk cId="0" sldId="2147483654"/>
            <pc:sldLayoutMk cId="0" sldId="2147483649"/>
          </pc:sldLayoutMkLst>
        </pc:sldLayoutChg>
        <pc:sldLayoutChg chg="setBg">
          <pc:chgData name="Zain Jafri" userId="9fa31bb16907f007" providerId="LiveId" clId="{E317B905-709D-4408-81B9-311D652082D3}" dt="2019-05-26T16:07:24.882" v="3806"/>
          <pc:sldLayoutMkLst>
            <pc:docMk/>
            <pc:sldMasterMk cId="0" sldId="2147483654"/>
            <pc:sldLayoutMk cId="0" sldId="2147483651"/>
          </pc:sldLayoutMkLst>
        </pc:sldLayoutChg>
        <pc:sldLayoutChg chg="setBg">
          <pc:chgData name="Zain Jafri" userId="9fa31bb16907f007" providerId="LiveId" clId="{E317B905-709D-4408-81B9-311D652082D3}" dt="2019-05-26T16:07:24.882" v="3806"/>
          <pc:sldLayoutMkLst>
            <pc:docMk/>
            <pc:sldMasterMk cId="0" sldId="2147483654"/>
            <pc:sldLayoutMk cId="0" sldId="2147483653"/>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26T11:16:22.605" idx="5">
    <p:pos x="10" y="10"/>
    <p:text>Marin and Venku</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6T11:16:29.684" idx="6">
    <p:pos x="10" y="10"/>
    <p:text>Everyone fill out their model</p:text>
    <p:extLst mod="1">
      <p:ext uri="{C676402C-5697-4E1C-873F-D02D1690AC5C}">
        <p15:threadingInfo xmlns:p15="http://schemas.microsoft.com/office/powerpoint/2012/main" timeZoneBias="300"/>
      </p:ext>
    </p:extLst>
  </p:cm>
  <p:cm authorId="1" dt="2019-05-29T20:17:26.281" idx="16">
    <p:pos x="106" y="106"/>
    <p:text>Overall review of regression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26T11:16:29.684" idx="6">
    <p:pos x="10" y="10"/>
    <p:text>Zain Iqbal &amp; Michael</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26T11:16:38.960" idx="7">
    <p:pos x="10" y="10"/>
    <p:text>Zain Iqbal &amp; Michael</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26T11:16:46.847" idx="8">
    <p:pos x="10" y="10"/>
    <p:text>Zain Jafri, Michael &amp; Zain Iqbal -- we may need to discuss more and then figure out if it makes sense for one us to take this slide (or if there are multiple).</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26T11:18:57.197" idx="10">
    <p:pos x="10" y="10"/>
    <p:text>Michael</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26T11:18:32.735" idx="9">
    <p:pos x="10" y="10"/>
    <p:text>Marin &amp; Venku</p:text>
    <p:extLst>
      <p:ext uri="{C676402C-5697-4E1C-873F-D02D1690AC5C}">
        <p15:threadingInfo xmlns:p15="http://schemas.microsoft.com/office/powerpoint/2012/main" timeZoneBias="300"/>
      </p:ext>
    </p:extLst>
  </p:cm>
  <p:cm authorId="1" dt="2019-05-26T11:20:43.419" idx="11">
    <p:pos x="106" y="106"/>
    <p:text>We may also need some from a modeling perspective in which case, we may need input from Zain Iqbal, Michael and Zain Jafri too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3/12/2019</a:t>
            </a:r>
            <a:endParaRPr/>
          </a:p>
        </p:txBody>
      </p:sp>
      <p:sp>
        <p:nvSpPr>
          <p:cNvPr id="56" name="Google Shape;5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 name="Google Shape;5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68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171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76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777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15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4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74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867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27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57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16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063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882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762000" y="5029200"/>
            <a:ext cx="10668000" cy="82055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762000" y="5950147"/>
            <a:ext cx="10668000" cy="450656"/>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Background" type="obj">
  <p:cSld name="OBJECT">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title"/>
          </p:nvPr>
        </p:nvSpPr>
        <p:spPr>
          <a:xfrm>
            <a:off x="762000" y="363537"/>
            <a:ext cx="106680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body" idx="1"/>
          </p:nvPr>
        </p:nvSpPr>
        <p:spPr>
          <a:xfrm>
            <a:off x="762000" y="1825625"/>
            <a:ext cx="106680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rgbClr val="AEABAB"/>
                </a:solidFill>
                <a:latin typeface="Arial"/>
                <a:ea typeface="Arial"/>
                <a:cs typeface="Arial"/>
                <a:sym typeface="Arial"/>
              </a:defRPr>
            </a:lvl1pPr>
            <a:lvl2pPr marL="0" marR="0" lvl="1" indent="0" algn="r" rtl="0">
              <a:spcBef>
                <a:spcPts val="0"/>
              </a:spcBef>
              <a:buNone/>
              <a:defRPr sz="1400" b="0" i="0" u="none" strike="noStrike" cap="none">
                <a:solidFill>
                  <a:srgbClr val="AEABAB"/>
                </a:solidFill>
                <a:latin typeface="Arial"/>
                <a:ea typeface="Arial"/>
                <a:cs typeface="Arial"/>
                <a:sym typeface="Arial"/>
              </a:defRPr>
            </a:lvl2pPr>
            <a:lvl3pPr marL="0" marR="0" lvl="2" indent="0" algn="r" rtl="0">
              <a:spcBef>
                <a:spcPts val="0"/>
              </a:spcBef>
              <a:buNone/>
              <a:defRPr sz="1400" b="0" i="0" u="none" strike="noStrike" cap="none">
                <a:solidFill>
                  <a:srgbClr val="AEABAB"/>
                </a:solidFill>
                <a:latin typeface="Arial"/>
                <a:ea typeface="Arial"/>
                <a:cs typeface="Arial"/>
                <a:sym typeface="Arial"/>
              </a:defRPr>
            </a:lvl3pPr>
            <a:lvl4pPr marL="0" marR="0" lvl="3" indent="0" algn="r" rtl="0">
              <a:spcBef>
                <a:spcPts val="0"/>
              </a:spcBef>
              <a:buNone/>
              <a:defRPr sz="1400" b="0" i="0" u="none" strike="noStrike" cap="none">
                <a:solidFill>
                  <a:srgbClr val="AEABAB"/>
                </a:solidFill>
                <a:latin typeface="Arial"/>
                <a:ea typeface="Arial"/>
                <a:cs typeface="Arial"/>
                <a:sym typeface="Arial"/>
              </a:defRPr>
            </a:lvl4pPr>
            <a:lvl5pPr marL="0" marR="0" lvl="4" indent="0" algn="r" rtl="0">
              <a:spcBef>
                <a:spcPts val="0"/>
              </a:spcBef>
              <a:buNone/>
              <a:defRPr sz="1400" b="0" i="0" u="none" strike="noStrike" cap="none">
                <a:solidFill>
                  <a:srgbClr val="AEABAB"/>
                </a:solidFill>
                <a:latin typeface="Arial"/>
                <a:ea typeface="Arial"/>
                <a:cs typeface="Arial"/>
                <a:sym typeface="Arial"/>
              </a:defRPr>
            </a:lvl5pPr>
            <a:lvl6pPr marL="0" marR="0" lvl="5" indent="0" algn="r" rtl="0">
              <a:spcBef>
                <a:spcPts val="0"/>
              </a:spcBef>
              <a:buNone/>
              <a:defRPr sz="1400" b="0" i="0" u="none" strike="noStrike" cap="none">
                <a:solidFill>
                  <a:srgbClr val="AEABAB"/>
                </a:solidFill>
                <a:latin typeface="Arial"/>
                <a:ea typeface="Arial"/>
                <a:cs typeface="Arial"/>
                <a:sym typeface="Arial"/>
              </a:defRPr>
            </a:lvl6pPr>
            <a:lvl7pPr marL="0" marR="0" lvl="6" indent="0" algn="r" rtl="0">
              <a:spcBef>
                <a:spcPts val="0"/>
              </a:spcBef>
              <a:buNone/>
              <a:defRPr sz="1400" b="0" i="0" u="none" strike="noStrike" cap="none">
                <a:solidFill>
                  <a:srgbClr val="AEABAB"/>
                </a:solidFill>
                <a:latin typeface="Arial"/>
                <a:ea typeface="Arial"/>
                <a:cs typeface="Arial"/>
                <a:sym typeface="Arial"/>
              </a:defRPr>
            </a:lvl7pPr>
            <a:lvl8pPr marL="0" marR="0" lvl="7" indent="0" algn="r" rtl="0">
              <a:spcBef>
                <a:spcPts val="0"/>
              </a:spcBef>
              <a:buNone/>
              <a:defRPr sz="1400" b="0" i="0" u="none" strike="noStrike" cap="none">
                <a:solidFill>
                  <a:srgbClr val="AEABAB"/>
                </a:solidFill>
                <a:latin typeface="Arial"/>
                <a:ea typeface="Arial"/>
                <a:cs typeface="Arial"/>
                <a:sym typeface="Arial"/>
              </a:defRPr>
            </a:lvl8pPr>
            <a:lvl9pPr marL="0" marR="0" lvl="8" indent="0" algn="r" rtl="0">
              <a:spcBef>
                <a:spcPts val="0"/>
              </a:spcBef>
              <a:buNone/>
              <a:defRPr sz="14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Sidebar">
  <p:cSld name="Photo Sidebar">
    <p:spTree>
      <p:nvGrpSpPr>
        <p:cNvPr id="1" name="Shape 28"/>
        <p:cNvGrpSpPr/>
        <p:nvPr/>
      </p:nvGrpSpPr>
      <p:grpSpPr>
        <a:xfrm>
          <a:off x="0" y="0"/>
          <a:ext cx="0" cy="0"/>
          <a:chOff x="0" y="0"/>
          <a:chExt cx="0" cy="0"/>
        </a:xfrm>
      </p:grpSpPr>
      <p:sp>
        <p:nvSpPr>
          <p:cNvPr id="29" name="Google Shape;29;p5"/>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0" name="Google Shape;30;p5"/>
          <p:cNvPicPr preferRelativeResize="0"/>
          <p:nvPr/>
        </p:nvPicPr>
        <p:blipFill rotWithShape="1">
          <a:blip r:embed="rId2">
            <a:alphaModFix/>
          </a:blip>
          <a:srcRect/>
          <a:stretch/>
        </p:blipFill>
        <p:spPr>
          <a:xfrm>
            <a:off x="761" y="0"/>
            <a:ext cx="12192001" cy="6858001"/>
          </a:xfrm>
          <a:prstGeom prst="rect">
            <a:avLst/>
          </a:prstGeom>
          <a:noFill/>
          <a:ln>
            <a:noFill/>
          </a:ln>
        </p:spPr>
      </p:pic>
      <p:sp>
        <p:nvSpPr>
          <p:cNvPr id="31" name="Google Shape;31;p5"/>
          <p:cNvSpPr txBox="1">
            <a:spLocks noGrp="1"/>
          </p:cNvSpPr>
          <p:nvPr>
            <p:ph type="title"/>
          </p:nvPr>
        </p:nvSpPr>
        <p:spPr>
          <a:xfrm>
            <a:off x="762000" y="363537"/>
            <a:ext cx="6629400" cy="1325563"/>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lt1"/>
              </a:buClr>
              <a:buSzPts val="4000"/>
              <a:buFont typeface="Arial"/>
              <a:buNone/>
              <a:defRPr sz="40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5"/>
          <p:cNvSpPr txBox="1">
            <a:spLocks noGrp="1"/>
          </p:cNvSpPr>
          <p:nvPr>
            <p:ph type="body" idx="1"/>
          </p:nvPr>
        </p:nvSpPr>
        <p:spPr>
          <a:xfrm>
            <a:off x="762000" y="1825625"/>
            <a:ext cx="6629400" cy="344562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pos="5112">
          <p15:clr>
            <a:srgbClr val="FBAE40"/>
          </p15:clr>
        </p15:guide>
        <p15:guide id="2" orient="horz"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llage">
  <p:cSld name="Collage">
    <p:spTree>
      <p:nvGrpSpPr>
        <p:cNvPr id="1" name="Shape 44"/>
        <p:cNvGrpSpPr/>
        <p:nvPr/>
      </p:nvGrpSpPr>
      <p:grpSpPr>
        <a:xfrm>
          <a:off x="0" y="0"/>
          <a:ext cx="0" cy="0"/>
          <a:chOff x="0" y="0"/>
          <a:chExt cx="0" cy="0"/>
        </a:xfrm>
      </p:grpSpPr>
      <p:sp>
        <p:nvSpPr>
          <p:cNvPr id="45" name="Google Shape;45;p7"/>
          <p:cNvSpPr>
            <a:spLocks noGrp="1"/>
          </p:cNvSpPr>
          <p:nvPr>
            <p:ph type="pic" idx="2"/>
          </p:nvPr>
        </p:nvSpPr>
        <p:spPr>
          <a:xfrm>
            <a:off x="8115300" y="0"/>
            <a:ext cx="4076700"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3"/>
          </p:nvPr>
        </p:nvSpPr>
        <p:spPr>
          <a:xfrm>
            <a:off x="4078224" y="0"/>
            <a:ext cx="4037076"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a:spLocks noGrp="1"/>
          </p:cNvSpPr>
          <p:nvPr>
            <p:ph type="pic" idx="4"/>
          </p:nvPr>
        </p:nvSpPr>
        <p:spPr>
          <a:xfrm>
            <a:off x="0" y="0"/>
            <a:ext cx="4078224" cy="62103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dt" idx="10"/>
          </p:nvPr>
        </p:nvSpPr>
        <p:spPr>
          <a:xfrm>
            <a:off x="2091018" y="6356350"/>
            <a:ext cx="1490382"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8194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a:solidFill>
                  <a:srgbClr val="AEABAB"/>
                </a:solidFill>
                <a:latin typeface="Arial"/>
                <a:ea typeface="Arial"/>
                <a:cs typeface="Arial"/>
                <a:sym typeface="Arial"/>
              </a:defRPr>
            </a:lvl1pPr>
            <a:lvl2pPr marL="0" marR="0" lvl="1" indent="0" algn="r" rtl="0">
              <a:spcBef>
                <a:spcPts val="0"/>
              </a:spcBef>
              <a:buNone/>
              <a:defRPr sz="1400">
                <a:solidFill>
                  <a:srgbClr val="AEABAB"/>
                </a:solidFill>
                <a:latin typeface="Arial"/>
                <a:ea typeface="Arial"/>
                <a:cs typeface="Arial"/>
                <a:sym typeface="Arial"/>
              </a:defRPr>
            </a:lvl2pPr>
            <a:lvl3pPr marL="0" marR="0" lvl="2" indent="0" algn="r" rtl="0">
              <a:spcBef>
                <a:spcPts val="0"/>
              </a:spcBef>
              <a:buNone/>
              <a:defRPr sz="1400">
                <a:solidFill>
                  <a:srgbClr val="AEABAB"/>
                </a:solidFill>
                <a:latin typeface="Arial"/>
                <a:ea typeface="Arial"/>
                <a:cs typeface="Arial"/>
                <a:sym typeface="Arial"/>
              </a:defRPr>
            </a:lvl3pPr>
            <a:lvl4pPr marL="0" marR="0" lvl="3" indent="0" algn="r" rtl="0">
              <a:spcBef>
                <a:spcPts val="0"/>
              </a:spcBef>
              <a:buNone/>
              <a:defRPr sz="1400">
                <a:solidFill>
                  <a:srgbClr val="AEABAB"/>
                </a:solidFill>
                <a:latin typeface="Arial"/>
                <a:ea typeface="Arial"/>
                <a:cs typeface="Arial"/>
                <a:sym typeface="Arial"/>
              </a:defRPr>
            </a:lvl4pPr>
            <a:lvl5pPr marL="0" marR="0" lvl="4" indent="0" algn="r" rtl="0">
              <a:spcBef>
                <a:spcPts val="0"/>
              </a:spcBef>
              <a:buNone/>
              <a:defRPr sz="1400">
                <a:solidFill>
                  <a:srgbClr val="AEABAB"/>
                </a:solidFill>
                <a:latin typeface="Arial"/>
                <a:ea typeface="Arial"/>
                <a:cs typeface="Arial"/>
                <a:sym typeface="Arial"/>
              </a:defRPr>
            </a:lvl5pPr>
            <a:lvl6pPr marL="0" marR="0" lvl="5" indent="0" algn="r" rtl="0">
              <a:spcBef>
                <a:spcPts val="0"/>
              </a:spcBef>
              <a:buNone/>
              <a:defRPr sz="1400">
                <a:solidFill>
                  <a:srgbClr val="AEABAB"/>
                </a:solidFill>
                <a:latin typeface="Arial"/>
                <a:ea typeface="Arial"/>
                <a:cs typeface="Arial"/>
                <a:sym typeface="Arial"/>
              </a:defRPr>
            </a:lvl6pPr>
            <a:lvl7pPr marL="0" marR="0" lvl="6" indent="0" algn="r" rtl="0">
              <a:spcBef>
                <a:spcPts val="0"/>
              </a:spcBef>
              <a:buNone/>
              <a:defRPr sz="1400">
                <a:solidFill>
                  <a:srgbClr val="AEABAB"/>
                </a:solidFill>
                <a:latin typeface="Arial"/>
                <a:ea typeface="Arial"/>
                <a:cs typeface="Arial"/>
                <a:sym typeface="Arial"/>
              </a:defRPr>
            </a:lvl7pPr>
            <a:lvl8pPr marL="0" marR="0" lvl="7" indent="0" algn="r" rtl="0">
              <a:spcBef>
                <a:spcPts val="0"/>
              </a:spcBef>
              <a:buNone/>
              <a:defRPr sz="1400">
                <a:solidFill>
                  <a:srgbClr val="AEABAB"/>
                </a:solidFill>
                <a:latin typeface="Arial"/>
                <a:ea typeface="Arial"/>
                <a:cs typeface="Arial"/>
                <a:sym typeface="Arial"/>
              </a:defRPr>
            </a:lvl8pPr>
            <a:lvl9pPr marL="0" marR="0" lvl="8" indent="0" algn="r" rtl="0">
              <a:spcBef>
                <a:spcPts val="0"/>
              </a:spcBef>
              <a:buNone/>
              <a:defRPr sz="1400">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7"/>
          <p:cNvSpPr txBox="1">
            <a:spLocks noGrp="1"/>
          </p:cNvSpPr>
          <p:nvPr>
            <p:ph type="ftr" idx="11"/>
          </p:nvPr>
        </p:nvSpPr>
        <p:spPr>
          <a:xfrm>
            <a:off x="4078224" y="6356350"/>
            <a:ext cx="4037076" cy="365125"/>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a:solidFill>
                  <a:srgbClr val="AEABAB"/>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mod="1">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2695275" y="4658025"/>
            <a:ext cx="6523500" cy="8205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a:buNone/>
            </a:pPr>
            <a:r>
              <a:rPr lang="en-US" sz="3200" dirty="0"/>
              <a:t>Ranking Hospital Performance</a:t>
            </a:r>
            <a:endParaRPr sz="3200" dirty="0">
              <a:solidFill>
                <a:schemeClr val="accent5"/>
              </a:solidFill>
              <a:latin typeface="Arial"/>
              <a:ea typeface="Arial"/>
              <a:cs typeface="Arial"/>
              <a:sym typeface="Arial"/>
            </a:endParaRPr>
          </a:p>
        </p:txBody>
      </p:sp>
      <p:sp>
        <p:nvSpPr>
          <p:cNvPr id="60" name="Google Shape;60;p8"/>
          <p:cNvSpPr txBox="1">
            <a:spLocks noGrp="1"/>
          </p:cNvSpPr>
          <p:nvPr>
            <p:ph type="subTitle" idx="1"/>
          </p:nvPr>
        </p:nvSpPr>
        <p:spPr>
          <a:xfrm>
            <a:off x="762000" y="5492947"/>
            <a:ext cx="10668000" cy="45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1400" i="1" dirty="0"/>
              <a:t>Brining Consumerism to Healthcare</a:t>
            </a:r>
            <a:endParaRPr sz="1400" i="1" dirty="0"/>
          </a:p>
          <a:p>
            <a:pPr marL="0" lvl="0" indent="0" algn="ctr" rtl="0">
              <a:lnSpc>
                <a:spcPct val="90000"/>
              </a:lnSpc>
              <a:spcBef>
                <a:spcPts val="0"/>
              </a:spcBef>
              <a:spcAft>
                <a:spcPts val="0"/>
              </a:spcAft>
              <a:buClr>
                <a:schemeClr val="dk1"/>
              </a:buClr>
              <a:buSzPts val="2400"/>
              <a:buNone/>
            </a:pPr>
            <a:endParaRPr sz="1400" dirty="0"/>
          </a:p>
          <a:p>
            <a:pPr marL="0" lvl="0" indent="0" algn="ctr" rtl="0">
              <a:lnSpc>
                <a:spcPct val="90000"/>
              </a:lnSpc>
              <a:spcBef>
                <a:spcPts val="0"/>
              </a:spcBef>
              <a:spcAft>
                <a:spcPts val="0"/>
              </a:spcAft>
              <a:buClr>
                <a:schemeClr val="dk1"/>
              </a:buClr>
              <a:buSzPts val="2400"/>
              <a:buNone/>
            </a:pPr>
            <a:r>
              <a:rPr lang="en-US" sz="2000" dirty="0"/>
              <a:t>June 5</a:t>
            </a:r>
            <a:r>
              <a:rPr lang="en-US" sz="2000" baseline="30000" dirty="0"/>
              <a:t>th</a:t>
            </a:r>
            <a:r>
              <a:rPr lang="en-US" sz="2000" dirty="0"/>
              <a:t>, 2019</a:t>
            </a:r>
            <a:endParaRPr sz="2000" dirty="0"/>
          </a:p>
          <a:p>
            <a:pPr marL="0" lvl="0" indent="0" algn="ctr" rtl="0">
              <a:lnSpc>
                <a:spcPct val="90000"/>
              </a:lnSpc>
              <a:spcBef>
                <a:spcPts val="1000"/>
              </a:spcBef>
              <a:spcAft>
                <a:spcPts val="0"/>
              </a:spcAft>
              <a:buClr>
                <a:schemeClr val="dk1"/>
              </a:buClr>
              <a:buSzPts val="2400"/>
              <a:buNone/>
            </a:pPr>
            <a:r>
              <a:rPr lang="en-US" sz="1800" dirty="0"/>
              <a:t>Presenters: Marin Gow, Michael Diarra, Venku Buragadda, Zain Iqbal &amp; Zain Jafri</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Classification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nvPr>
        </p:nvGraphicFramePr>
        <p:xfrm>
          <a:off x="960283" y="1398089"/>
          <a:ext cx="10403840" cy="399796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Features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24932558"/>
                  </a:ext>
                </a:extLst>
              </a:tr>
              <a:tr h="822960">
                <a:tc>
                  <a:txBody>
                    <a:bodyPr/>
                    <a:lstStyle/>
                    <a:p>
                      <a:pPr algn="ctr"/>
                      <a:r>
                        <a:rPr lang="en-US" b="1" dirty="0"/>
                        <a:t>Parameters</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11957"/>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49164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Selected Model</a:t>
            </a:r>
            <a:endParaRPr sz="3200" dirty="0"/>
          </a:p>
        </p:txBody>
      </p:sp>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50061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Feature Refinement &amp; Final Model</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523220"/>
          </a:xfrm>
          <a:prstGeom prst="rect">
            <a:avLst/>
          </a:prstGeom>
          <a:noFill/>
        </p:spPr>
        <p:txBody>
          <a:bodyPr wrap="square" rtlCol="0">
            <a:spAutoFit/>
          </a:bodyPr>
          <a:lstStyle/>
          <a:p>
            <a:r>
              <a:rPr lang="en-US" dirty="0">
                <a:solidFill>
                  <a:srgbClr val="C00000"/>
                </a:solidFill>
              </a:rPr>
              <a:t>I am assuming similar to the homework we may run initial models and then refine the features; in which case we may want this slide. However, if not, we can delete.</a:t>
            </a:r>
          </a:p>
        </p:txBody>
      </p:sp>
      <p:sp>
        <p:nvSpPr>
          <p:cNvPr id="2" name="Slide Number Placeholder 1">
            <a:extLst>
              <a:ext uri="{FF2B5EF4-FFF2-40B4-BE49-F238E27FC236}">
                <a16:creationId xmlns:a16="http://schemas.microsoft.com/office/drawing/2014/main" id="{383CC481-9A85-40E2-BDB3-01C1376248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29106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 Outcomes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1384995"/>
          </a:xfrm>
          <a:prstGeom prst="rect">
            <a:avLst/>
          </a:prstGeom>
          <a:noFill/>
        </p:spPr>
        <p:txBody>
          <a:bodyPr wrap="square" rtlCol="0">
            <a:spAutoFit/>
          </a:bodyPr>
          <a:lstStyle/>
          <a:p>
            <a:r>
              <a:rPr lang="en-US" dirty="0">
                <a:solidFill>
                  <a:srgbClr val="C00000"/>
                </a:solidFill>
              </a:rPr>
              <a:t>For this slide, I think we should take the outputs of the model and pick a region/geography to do a deep dive on the results and what the application would be. E.g., rank hospitals in Chicago to show how they perform relative to one another.</a:t>
            </a:r>
          </a:p>
          <a:p>
            <a:endParaRPr lang="en-US" dirty="0">
              <a:solidFill>
                <a:srgbClr val="C00000"/>
              </a:solidFill>
            </a:endParaRPr>
          </a:p>
          <a:p>
            <a:r>
              <a:rPr lang="en-US" dirty="0">
                <a:solidFill>
                  <a:srgbClr val="C00000"/>
                </a:solidFill>
              </a:rPr>
              <a:t>I could also foresee this being multiple slides of graphical outputs, similar to the example we looked at. We probably need to further discuss/think more about what these would be.</a:t>
            </a:r>
          </a:p>
        </p:txBody>
      </p:sp>
      <p:sp>
        <p:nvSpPr>
          <p:cNvPr id="2" name="Slide Number Placeholder 1">
            <a:extLst>
              <a:ext uri="{FF2B5EF4-FFF2-40B4-BE49-F238E27FC236}">
                <a16:creationId xmlns:a16="http://schemas.microsoft.com/office/drawing/2014/main" id="{8794F2E9-EA18-491F-84B2-75FD8A519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 Placeholder 2">
            <a:extLst>
              <a:ext uri="{FF2B5EF4-FFF2-40B4-BE49-F238E27FC236}">
                <a16:creationId xmlns:a16="http://schemas.microsoft.com/office/drawing/2014/main" id="{86CEA2F1-75FD-4223-B672-21BC3A9CB736}"/>
              </a:ext>
            </a:extLst>
          </p:cNvPr>
          <p:cNvSpPr>
            <a:spLocks noGrp="1"/>
          </p:cNvSpPr>
          <p:nvPr>
            <p:ph type="body" idx="1"/>
          </p:nvPr>
        </p:nvSpPr>
        <p:spPr>
          <a:xfrm>
            <a:off x="6429080" y="1565559"/>
            <a:ext cx="5000920" cy="3996965"/>
          </a:xfrm>
        </p:spPr>
        <p:txBody>
          <a:bodyPr/>
          <a:lstStyle/>
          <a:p>
            <a:pPr>
              <a:spcBef>
                <a:spcPts val="1200"/>
              </a:spcBef>
              <a:spcAft>
                <a:spcPts val="1200"/>
              </a:spcAft>
            </a:pPr>
            <a:r>
              <a:rPr lang="en-US" sz="2000" dirty="0">
                <a:solidFill>
                  <a:schemeClr val="tx1"/>
                </a:solidFill>
              </a:rPr>
              <a:t>A timely hospital quality and performance reporting application for consumers</a:t>
            </a:r>
          </a:p>
          <a:p>
            <a:pPr>
              <a:spcBef>
                <a:spcPts val="1200"/>
              </a:spcBef>
              <a:spcAft>
                <a:spcPts val="1200"/>
              </a:spcAft>
            </a:pPr>
            <a:r>
              <a:rPr lang="en-US" sz="2000" dirty="0">
                <a:solidFill>
                  <a:schemeClr val="tx1"/>
                </a:solidFill>
              </a:rPr>
              <a:t>Based on consumer surveys and voluntary reporting from hospitals</a:t>
            </a:r>
          </a:p>
          <a:p>
            <a:pPr>
              <a:spcBef>
                <a:spcPts val="1200"/>
              </a:spcBef>
              <a:spcAft>
                <a:spcPts val="1200"/>
              </a:spcAft>
            </a:pPr>
            <a:r>
              <a:rPr lang="en-US" sz="2000" dirty="0">
                <a:solidFill>
                  <a:schemeClr val="tx1"/>
                </a:solidFill>
              </a:rPr>
              <a:t>Reports an overall score and ranking for each hospitals in a region</a:t>
            </a:r>
          </a:p>
          <a:p>
            <a:pPr>
              <a:spcBef>
                <a:spcPts val="1200"/>
              </a:spcBef>
              <a:spcAft>
                <a:spcPts val="1200"/>
              </a:spcAft>
            </a:pPr>
            <a:r>
              <a:rPr lang="en-US" sz="2000" dirty="0">
                <a:solidFill>
                  <a:schemeClr val="tx1"/>
                </a:solidFill>
              </a:rPr>
              <a:t>Used by consumers to determine where they may seek non-emergency care</a:t>
            </a:r>
          </a:p>
        </p:txBody>
      </p:sp>
    </p:spTree>
    <p:extLst>
      <p:ext uri="{BB962C8B-B14F-4D97-AF65-F5344CB8AC3E}">
        <p14:creationId xmlns:p14="http://schemas.microsoft.com/office/powerpoint/2010/main" val="230377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Recommendations</a:t>
            </a:r>
            <a:endParaRPr sz="3200" dirty="0"/>
          </a:p>
        </p:txBody>
      </p:sp>
      <p:sp>
        <p:nvSpPr>
          <p:cNvPr id="4" name="TextBox 3">
            <a:extLst>
              <a:ext uri="{FF2B5EF4-FFF2-40B4-BE49-F238E27FC236}">
                <a16:creationId xmlns:a16="http://schemas.microsoft.com/office/drawing/2014/main" id="{BBC4606E-4940-4851-BF99-9D456FA4E71E}"/>
              </a:ext>
            </a:extLst>
          </p:cNvPr>
          <p:cNvSpPr txBox="1"/>
          <p:nvPr/>
        </p:nvSpPr>
        <p:spPr>
          <a:xfrm>
            <a:off x="669302" y="2394003"/>
            <a:ext cx="7481640" cy="307777"/>
          </a:xfrm>
          <a:prstGeom prst="rect">
            <a:avLst/>
          </a:prstGeom>
          <a:noFill/>
        </p:spPr>
        <p:txBody>
          <a:bodyPr wrap="square" rtlCol="0">
            <a:spAutoFit/>
          </a:bodyPr>
          <a:lstStyle/>
          <a:p>
            <a:r>
              <a:rPr lang="en-US" dirty="0">
                <a:solidFill>
                  <a:srgbClr val="C00000"/>
                </a:solidFill>
              </a:rPr>
              <a:t>Recommendations on how to use the model, improve it, etc.</a:t>
            </a:r>
          </a:p>
        </p:txBody>
      </p:sp>
      <p:sp>
        <p:nvSpPr>
          <p:cNvPr id="2" name="Slide Number Placeholder 1">
            <a:extLst>
              <a:ext uri="{FF2B5EF4-FFF2-40B4-BE49-F238E27FC236}">
                <a16:creationId xmlns:a16="http://schemas.microsoft.com/office/drawing/2014/main" id="{56080BCD-9662-47BE-80E1-2D491F0E6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19376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Challenges &amp; Limitations</a:t>
            </a:r>
            <a:endParaRPr sz="3200" dirty="0"/>
          </a:p>
        </p:txBody>
      </p:sp>
      <p:cxnSp>
        <p:nvCxnSpPr>
          <p:cNvPr id="5" name="Straight Arrow Connector 4">
            <a:extLst>
              <a:ext uri="{FF2B5EF4-FFF2-40B4-BE49-F238E27FC236}">
                <a16:creationId xmlns:a16="http://schemas.microsoft.com/office/drawing/2014/main" id="{A15D6FFA-37E7-430D-A166-9D1DF9105971}"/>
              </a:ext>
            </a:extLst>
          </p:cNvPr>
          <p:cNvCxnSpPr>
            <a:cxnSpLocks/>
          </p:cNvCxnSpPr>
          <p:nvPr/>
        </p:nvCxnSpPr>
        <p:spPr>
          <a:xfrm>
            <a:off x="6096000" y="1359081"/>
            <a:ext cx="0" cy="3996965"/>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45625F-C8E6-4145-A23F-ED669D899D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35954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762000" y="363537"/>
            <a:ext cx="10668000" cy="58276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600" dirty="0"/>
              <a:t>References</a:t>
            </a:r>
            <a:endParaRPr dirty="0"/>
          </a:p>
        </p:txBody>
      </p:sp>
      <p:sp>
        <p:nvSpPr>
          <p:cNvPr id="339" name="Google Shape;339;p26"/>
          <p:cNvSpPr txBox="1"/>
          <p:nvPr/>
        </p:nvSpPr>
        <p:spPr>
          <a:xfrm>
            <a:off x="808075" y="1318400"/>
            <a:ext cx="10569300" cy="1335900"/>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1</a:t>
            </a:r>
          </a:p>
          <a:p>
            <a:pPr marL="457200" marR="0" lvl="0" indent="-342900" algn="l" rtl="0">
              <a:spcBef>
                <a:spcPts val="0"/>
              </a:spcBef>
              <a:spcAft>
                <a:spcPts val="0"/>
              </a:spcAft>
              <a:buClr>
                <a:schemeClr val="dk1"/>
              </a:buClr>
              <a:buSzPts val="1800"/>
              <a:buFont typeface="Calibri"/>
              <a:buChar char="●"/>
            </a:pPr>
            <a:endParaRPr lang="en-US" sz="18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Reference 2</a:t>
            </a:r>
          </a:p>
          <a:p>
            <a:pPr marL="45720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40AD0E40-8468-4AE9-A626-70BEA257F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F3625F-79E6-4931-8142-44A4C17D9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Title 3">
            <a:extLst>
              <a:ext uri="{FF2B5EF4-FFF2-40B4-BE49-F238E27FC236}">
                <a16:creationId xmlns:a16="http://schemas.microsoft.com/office/drawing/2014/main" id="{2C058FD8-B0A4-4302-AA8B-7ADD5B5F3CD3}"/>
              </a:ext>
            </a:extLst>
          </p:cNvPr>
          <p:cNvSpPr>
            <a:spLocks noGrp="1"/>
          </p:cNvSpPr>
          <p:nvPr>
            <p:ph type="title"/>
          </p:nvPr>
        </p:nvSpPr>
        <p:spPr/>
        <p:txBody>
          <a:bodyPr/>
          <a:lstStyle/>
          <a:p>
            <a:r>
              <a:rPr lang="en-US" dirty="0"/>
              <a:t>Agenda &amp; Presentation Outline</a:t>
            </a:r>
          </a:p>
        </p:txBody>
      </p:sp>
      <p:sp>
        <p:nvSpPr>
          <p:cNvPr id="17" name="Freeform: Shape 16">
            <a:extLst>
              <a:ext uri="{FF2B5EF4-FFF2-40B4-BE49-F238E27FC236}">
                <a16:creationId xmlns:a16="http://schemas.microsoft.com/office/drawing/2014/main" id="{FF1D8600-8D77-44E4-994A-1F6BDEF0F400}"/>
              </a:ext>
            </a:extLst>
          </p:cNvPr>
          <p:cNvSpPr/>
          <p:nvPr/>
        </p:nvSpPr>
        <p:spPr>
          <a:xfrm>
            <a:off x="3077497" y="1219903"/>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1"/>
          </a:lnRef>
          <a:fillRef idx="1">
            <a:schemeClr val="lt1"/>
          </a:fillRef>
          <a:effectRef idx="0">
            <a:schemeClr val="accent1"/>
          </a:effectRef>
          <a:fontRef idx="minor">
            <a:schemeClr val="dk1"/>
          </a:fontRef>
        </p:style>
        <p:txBody>
          <a:bodyPr spcFirstLastPara="0" vert="horz" wrap="square" lIns="535584" tIns="83821" rIns="156464" bIns="83821" numCol="1" spcCol="1270" anchor="ctr" anchorCtr="0">
            <a:noAutofit/>
          </a:bodyPr>
          <a:lstStyle/>
          <a:p>
            <a:pPr marL="0" lvl="0" indent="0" algn="ctr" defTabSz="977900">
              <a:lnSpc>
                <a:spcPct val="90000"/>
              </a:lnSpc>
              <a:spcBef>
                <a:spcPct val="0"/>
              </a:spcBef>
              <a:spcAft>
                <a:spcPct val="35000"/>
              </a:spcAft>
              <a:buNone/>
            </a:pPr>
            <a:r>
              <a:rPr lang="en-US" sz="2400" b="1" kern="1200" dirty="0"/>
              <a:t>Background &amp; Problem Statement</a:t>
            </a:r>
          </a:p>
        </p:txBody>
      </p:sp>
      <p:sp>
        <p:nvSpPr>
          <p:cNvPr id="19" name="Freeform: Shape 18">
            <a:extLst>
              <a:ext uri="{FF2B5EF4-FFF2-40B4-BE49-F238E27FC236}">
                <a16:creationId xmlns:a16="http://schemas.microsoft.com/office/drawing/2014/main" id="{2884904E-8D6E-40FC-9A59-4C641EE35180}"/>
              </a:ext>
            </a:extLst>
          </p:cNvPr>
          <p:cNvSpPr/>
          <p:nvPr/>
        </p:nvSpPr>
        <p:spPr>
          <a:xfrm>
            <a:off x="3077497" y="2197484"/>
            <a:ext cx="7747820" cy="775118"/>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6"/>
          </a:lnRef>
          <a:fillRef idx="1">
            <a:schemeClr val="lt1"/>
          </a:fillRef>
          <a:effectRef idx="0">
            <a:schemeClr val="accent6"/>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Data Overview &amp; Exploration</a:t>
            </a:r>
          </a:p>
        </p:txBody>
      </p:sp>
      <p:sp>
        <p:nvSpPr>
          <p:cNvPr id="21" name="Freeform: Shape 20">
            <a:extLst>
              <a:ext uri="{FF2B5EF4-FFF2-40B4-BE49-F238E27FC236}">
                <a16:creationId xmlns:a16="http://schemas.microsoft.com/office/drawing/2014/main" id="{065130B3-B0E1-4B51-B805-9EE3B45362BD}"/>
              </a:ext>
            </a:extLst>
          </p:cNvPr>
          <p:cNvSpPr/>
          <p:nvPr/>
        </p:nvSpPr>
        <p:spPr>
          <a:xfrm>
            <a:off x="3077497" y="3149800"/>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solidFill>
                  <a:schemeClr val="tx1"/>
                </a:solidFill>
              </a:rPr>
              <a:t>Data Preparation &amp; Feature Extraction</a:t>
            </a:r>
          </a:p>
        </p:txBody>
      </p:sp>
      <p:sp>
        <p:nvSpPr>
          <p:cNvPr id="23" name="Freeform: Shape 22">
            <a:extLst>
              <a:ext uri="{FF2B5EF4-FFF2-40B4-BE49-F238E27FC236}">
                <a16:creationId xmlns:a16="http://schemas.microsoft.com/office/drawing/2014/main" id="{8A8A7DCB-CA66-4B41-A021-96A5E3EE3144}"/>
              </a:ext>
            </a:extLst>
          </p:cNvPr>
          <p:cNvSpPr/>
          <p:nvPr/>
        </p:nvSpPr>
        <p:spPr>
          <a:xfrm>
            <a:off x="3077497" y="4102115"/>
            <a:ext cx="7747820"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4"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Modeling Approach &amp; Evaluation</a:t>
            </a:r>
          </a:p>
        </p:txBody>
      </p:sp>
      <p:sp>
        <p:nvSpPr>
          <p:cNvPr id="25" name="Freeform: Shape 24">
            <a:extLst>
              <a:ext uri="{FF2B5EF4-FFF2-40B4-BE49-F238E27FC236}">
                <a16:creationId xmlns:a16="http://schemas.microsoft.com/office/drawing/2014/main" id="{0A8E6CED-95CD-43BC-B0C5-D9F05ED7F418}"/>
              </a:ext>
            </a:extLst>
          </p:cNvPr>
          <p:cNvSpPr/>
          <p:nvPr/>
        </p:nvSpPr>
        <p:spPr>
          <a:xfrm>
            <a:off x="3077497" y="5054430"/>
            <a:ext cx="7747821" cy="775117"/>
          </a:xfrm>
          <a:custGeom>
            <a:avLst/>
            <a:gdLst>
              <a:gd name="connsiteX0" fmla="*/ 0 w 5405120"/>
              <a:gd name="connsiteY0" fmla="*/ 0 h 775116"/>
              <a:gd name="connsiteX1" fmla="*/ 5017562 w 5405120"/>
              <a:gd name="connsiteY1" fmla="*/ 0 h 775116"/>
              <a:gd name="connsiteX2" fmla="*/ 5405120 w 5405120"/>
              <a:gd name="connsiteY2" fmla="*/ 387558 h 775116"/>
              <a:gd name="connsiteX3" fmla="*/ 5017562 w 5405120"/>
              <a:gd name="connsiteY3" fmla="*/ 775116 h 775116"/>
              <a:gd name="connsiteX4" fmla="*/ 0 w 5405120"/>
              <a:gd name="connsiteY4" fmla="*/ 775116 h 775116"/>
              <a:gd name="connsiteX5" fmla="*/ 0 w 5405120"/>
              <a:gd name="connsiteY5" fmla="*/ 0 h 77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775116">
                <a:moveTo>
                  <a:pt x="5405120" y="775115"/>
                </a:moveTo>
                <a:lnTo>
                  <a:pt x="387558" y="775115"/>
                </a:lnTo>
                <a:lnTo>
                  <a:pt x="0" y="387558"/>
                </a:lnTo>
                <a:lnTo>
                  <a:pt x="387558" y="1"/>
                </a:lnTo>
                <a:lnTo>
                  <a:pt x="5405120" y="1"/>
                </a:lnTo>
                <a:lnTo>
                  <a:pt x="5405120" y="775115"/>
                </a:lnTo>
                <a:close/>
              </a:path>
            </a:pathLst>
          </a:custGeom>
          <a:solidFill>
            <a:schemeClr val="tx2"/>
          </a:solidFill>
          <a:ln>
            <a:solidFill>
              <a:srgbClr val="7030A0"/>
            </a:solidFill>
          </a:ln>
        </p:spPr>
        <p:style>
          <a:lnRef idx="2">
            <a:schemeClr val="accent2"/>
          </a:lnRef>
          <a:fillRef idx="1">
            <a:schemeClr val="lt1"/>
          </a:fillRef>
          <a:effectRef idx="0">
            <a:schemeClr val="accent2"/>
          </a:effectRef>
          <a:fontRef idx="minor">
            <a:schemeClr val="dk1"/>
          </a:fontRef>
        </p:style>
        <p:txBody>
          <a:bodyPr spcFirstLastPara="0" vert="horz" wrap="square" lIns="535584" tIns="83821" rIns="156465" bIns="83820" numCol="1" spcCol="1270" anchor="ctr" anchorCtr="0">
            <a:noAutofit/>
          </a:bodyPr>
          <a:lstStyle/>
          <a:p>
            <a:pPr marL="0" lvl="0" indent="0" algn="ctr" defTabSz="977900">
              <a:lnSpc>
                <a:spcPct val="90000"/>
              </a:lnSpc>
              <a:spcBef>
                <a:spcPct val="0"/>
              </a:spcBef>
              <a:spcAft>
                <a:spcPct val="35000"/>
              </a:spcAft>
              <a:buNone/>
            </a:pPr>
            <a:r>
              <a:rPr lang="en-US" sz="2400" b="1" kern="1200" dirty="0"/>
              <a:t>Challenges, Recommendations &amp; Future Opportunities</a:t>
            </a:r>
          </a:p>
        </p:txBody>
      </p:sp>
      <p:pic>
        <p:nvPicPr>
          <p:cNvPr id="29" name="Graphic 28" descr="Information">
            <a:extLst>
              <a:ext uri="{FF2B5EF4-FFF2-40B4-BE49-F238E27FC236}">
                <a16:creationId xmlns:a16="http://schemas.microsoft.com/office/drawing/2014/main" id="{237F6462-4B9A-489A-8F65-A0409CCBA7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3310" y="1175527"/>
            <a:ext cx="914400" cy="914400"/>
          </a:xfrm>
          <a:prstGeom prst="rect">
            <a:avLst/>
          </a:prstGeom>
        </p:spPr>
      </p:pic>
      <p:pic>
        <p:nvPicPr>
          <p:cNvPr id="31" name="Graphic 30" descr="Research">
            <a:extLst>
              <a:ext uri="{FF2B5EF4-FFF2-40B4-BE49-F238E27FC236}">
                <a16:creationId xmlns:a16="http://schemas.microsoft.com/office/drawing/2014/main" id="{909ED979-8B4D-44A3-9590-8CCECAE329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33310" y="2127842"/>
            <a:ext cx="914400" cy="914400"/>
          </a:xfrm>
          <a:prstGeom prst="rect">
            <a:avLst/>
          </a:prstGeom>
        </p:spPr>
      </p:pic>
      <p:pic>
        <p:nvPicPr>
          <p:cNvPr id="101" name="Graphic 100" descr="Mining tools">
            <a:extLst>
              <a:ext uri="{FF2B5EF4-FFF2-40B4-BE49-F238E27FC236}">
                <a16:creationId xmlns:a16="http://schemas.microsoft.com/office/drawing/2014/main" id="{6FD8A457-8E93-41CF-B176-660C2307E88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33310" y="3080157"/>
            <a:ext cx="914400" cy="914400"/>
          </a:xfrm>
          <a:prstGeom prst="rect">
            <a:avLst/>
          </a:prstGeom>
        </p:spPr>
      </p:pic>
      <p:pic>
        <p:nvPicPr>
          <p:cNvPr id="103" name="Graphic 102" descr="Head with gears">
            <a:extLst>
              <a:ext uri="{FF2B5EF4-FFF2-40B4-BE49-F238E27FC236}">
                <a16:creationId xmlns:a16="http://schemas.microsoft.com/office/drawing/2014/main" id="{6D4EF4F5-4C2A-4D0B-9B62-F512D2E5B1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33310" y="4032472"/>
            <a:ext cx="914400" cy="914400"/>
          </a:xfrm>
          <a:prstGeom prst="rect">
            <a:avLst/>
          </a:prstGeom>
        </p:spPr>
      </p:pic>
      <p:pic>
        <p:nvPicPr>
          <p:cNvPr id="105" name="Graphic 104" descr="Playbook">
            <a:extLst>
              <a:ext uri="{FF2B5EF4-FFF2-40B4-BE49-F238E27FC236}">
                <a16:creationId xmlns:a16="http://schemas.microsoft.com/office/drawing/2014/main" id="{EE161553-1CFA-4D5D-8A6D-C350DC35A2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3310" y="4984788"/>
            <a:ext cx="914400" cy="914400"/>
          </a:xfrm>
          <a:prstGeom prst="rect">
            <a:avLst/>
          </a:prstGeom>
        </p:spPr>
      </p:pic>
    </p:spTree>
    <p:extLst>
      <p:ext uri="{BB962C8B-B14F-4D97-AF65-F5344CB8AC3E}">
        <p14:creationId xmlns:p14="http://schemas.microsoft.com/office/powerpoint/2010/main" val="89112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Consumerism Is Everywhere</a:t>
            </a:r>
            <a:endParaRPr sz="3200" dirty="0"/>
          </a:p>
        </p:txBody>
      </p:sp>
      <p:sp>
        <p:nvSpPr>
          <p:cNvPr id="9" name="Google Shape;109;p10">
            <a:extLst>
              <a:ext uri="{FF2B5EF4-FFF2-40B4-BE49-F238E27FC236}">
                <a16:creationId xmlns:a16="http://schemas.microsoft.com/office/drawing/2014/main" id="{1A9EB261-8737-438D-A61E-F4BCFBD8347E}"/>
              </a:ext>
            </a:extLst>
          </p:cNvPr>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In nearly every industry and sector, consumer power has grown in the last 10 years as the availability of data has given consumers previously unknown levels of transparency into the quality of goods and services provided.</a:t>
            </a:r>
            <a:endParaRPr lang="en-US" sz="1800" b="1" dirty="0">
              <a:solidFill>
                <a:schemeClr val="dk1"/>
              </a:solidFill>
            </a:endParaRPr>
          </a:p>
        </p:txBody>
      </p:sp>
      <p:sp>
        <p:nvSpPr>
          <p:cNvPr id="2" name="Slide Number Placeholder 1">
            <a:extLst>
              <a:ext uri="{FF2B5EF4-FFF2-40B4-BE49-F238E27FC236}">
                <a16:creationId xmlns:a16="http://schemas.microsoft.com/office/drawing/2014/main" id="{738D4E3B-6A45-46A9-AFCD-6FA2EA237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6" name="Picture 2" descr="Image result for yelp">
            <a:extLst>
              <a:ext uri="{FF2B5EF4-FFF2-40B4-BE49-F238E27FC236}">
                <a16:creationId xmlns:a16="http://schemas.microsoft.com/office/drawing/2014/main" id="{C774DC86-CC66-4F71-9077-D1F71A28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94" y="1791314"/>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ripadvisor">
            <a:extLst>
              <a:ext uri="{FF2B5EF4-FFF2-40B4-BE49-F238E27FC236}">
                <a16:creationId xmlns:a16="http://schemas.microsoft.com/office/drawing/2014/main" id="{31B77445-C63E-47A7-A778-EF2B6640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03" y="3798946"/>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sumer reports">
            <a:extLst>
              <a:ext uri="{FF2B5EF4-FFF2-40B4-BE49-F238E27FC236}">
                <a16:creationId xmlns:a16="http://schemas.microsoft.com/office/drawing/2014/main" id="{AEF9EA02-11DB-4CAD-94FE-B164DFF78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75" y="31334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edmunds">
            <a:extLst>
              <a:ext uri="{FF2B5EF4-FFF2-40B4-BE49-F238E27FC236}">
                <a16:creationId xmlns:a16="http://schemas.microsoft.com/office/drawing/2014/main" id="{55C4DB4B-B4D0-4C6D-8DC4-A70B0D0ABC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947" y="1616792"/>
            <a:ext cx="14478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onsumer rating">
            <a:extLst>
              <a:ext uri="{FF2B5EF4-FFF2-40B4-BE49-F238E27FC236}">
                <a16:creationId xmlns:a16="http://schemas.microsoft.com/office/drawing/2014/main" id="{2E69C248-DF3C-45DE-B0A6-E5B74E7D67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3681" y="2238375"/>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Except for the Healthcare Industry</a:t>
            </a:r>
            <a:endParaRPr sz="3200" dirty="0"/>
          </a:p>
        </p:txBody>
      </p:sp>
      <p:sp>
        <p:nvSpPr>
          <p:cNvPr id="109" name="Google Shape;109;p10"/>
          <p:cNvSpPr txBox="1"/>
          <p:nvPr/>
        </p:nvSpPr>
        <p:spPr>
          <a:xfrm>
            <a:off x="761999" y="867131"/>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The healthcare industry significantly lags other industries when it comes to expanding the power of consumers through technology – with a major driver being a </a:t>
            </a:r>
            <a:r>
              <a:rPr lang="en-US" sz="1800" b="1" dirty="0">
                <a:solidFill>
                  <a:schemeClr val="dk1"/>
                </a:solidFill>
              </a:rPr>
              <a:t>lack of timely data on the quality and performance of healthcare providers</a:t>
            </a:r>
            <a:r>
              <a:rPr lang="en-US" sz="1800" dirty="0">
                <a:solidFill>
                  <a:schemeClr val="dk1"/>
                </a:solidFill>
              </a:rPr>
              <a:t> (among other things)</a:t>
            </a:r>
            <a:r>
              <a:rPr lang="en-US" sz="1800" b="1" dirty="0">
                <a:solidFill>
                  <a:schemeClr val="dk1"/>
                </a:solidFill>
              </a:rPr>
              <a:t>.</a:t>
            </a:r>
          </a:p>
        </p:txBody>
      </p:sp>
      <p:sp>
        <p:nvSpPr>
          <p:cNvPr id="3" name="Text Placeholder 2">
            <a:extLst>
              <a:ext uri="{FF2B5EF4-FFF2-40B4-BE49-F238E27FC236}">
                <a16:creationId xmlns:a16="http://schemas.microsoft.com/office/drawing/2014/main" id="{E57D5AA8-7274-4426-8237-11D7B2C3A873}"/>
              </a:ext>
            </a:extLst>
          </p:cNvPr>
          <p:cNvSpPr>
            <a:spLocks noGrp="1"/>
          </p:cNvSpPr>
          <p:nvPr>
            <p:ph type="body" idx="1"/>
          </p:nvPr>
        </p:nvSpPr>
        <p:spPr>
          <a:xfrm>
            <a:off x="762000" y="1899821"/>
            <a:ext cx="10668000" cy="3238260"/>
          </a:xfrm>
        </p:spPr>
        <p:txBody>
          <a:bodyPr/>
          <a:lstStyle/>
          <a:p>
            <a:pPr>
              <a:spcBef>
                <a:spcPts val="1200"/>
              </a:spcBef>
              <a:spcAft>
                <a:spcPts val="1200"/>
              </a:spcAft>
            </a:pPr>
            <a:r>
              <a:rPr lang="en-US" sz="1800" b="1" dirty="0"/>
              <a:t>The Centers for Medicare &amp; Medicare Services (CMS) operates several programs measuring the quality and performance of healthcare providers including the following:</a:t>
            </a:r>
          </a:p>
          <a:p>
            <a:pPr lvl="1">
              <a:spcBef>
                <a:spcPts val="900"/>
              </a:spcBef>
              <a:spcAft>
                <a:spcPts val="900"/>
              </a:spcAft>
              <a:buFont typeface="Courier New" panose="02070309020205020404" pitchFamily="49" charset="0"/>
              <a:buChar char="o"/>
            </a:pPr>
            <a:r>
              <a:rPr lang="en-US" sz="1400" dirty="0"/>
              <a:t>Hospital Consumer Assessment of Healthcare Providers &amp; Systems (HCAHPS) – </a:t>
            </a:r>
            <a:r>
              <a:rPr lang="en-US" sz="1400" b="1" dirty="0"/>
              <a:t>Patient Quality Surveys</a:t>
            </a:r>
          </a:p>
          <a:p>
            <a:pPr lvl="1">
              <a:spcBef>
                <a:spcPts val="900"/>
              </a:spcBef>
              <a:spcAft>
                <a:spcPts val="900"/>
              </a:spcAft>
              <a:buFont typeface="Courier New" panose="02070309020205020404" pitchFamily="49" charset="0"/>
              <a:buChar char="o"/>
            </a:pPr>
            <a:r>
              <a:rPr lang="en-US" sz="1400" dirty="0"/>
              <a:t>Hospital Complications &amp; Deaths Data Set – </a:t>
            </a:r>
            <a:r>
              <a:rPr lang="en-US" sz="1400" b="1" dirty="0"/>
              <a:t>Prevalence of Complications &amp; Deaths</a:t>
            </a:r>
          </a:p>
          <a:p>
            <a:pPr lvl="1">
              <a:spcBef>
                <a:spcPts val="900"/>
              </a:spcBef>
              <a:spcAft>
                <a:spcPts val="900"/>
              </a:spcAft>
              <a:buFont typeface="Courier New" panose="02070309020205020404" pitchFamily="49" charset="0"/>
              <a:buChar char="o"/>
            </a:pPr>
            <a:r>
              <a:rPr lang="en-US" sz="1400" b="1" i="1" dirty="0"/>
              <a:t>These measure are used to calculate a Hospital Star Rating (1-5) to indicate overall quality and performance</a:t>
            </a:r>
          </a:p>
          <a:p>
            <a:pPr>
              <a:spcBef>
                <a:spcPts val="1200"/>
              </a:spcBef>
              <a:spcAft>
                <a:spcPts val="1200"/>
              </a:spcAft>
            </a:pPr>
            <a:r>
              <a:rPr lang="en-US" sz="2200" b="1" dirty="0"/>
              <a:t>However, there are significant limitations:</a:t>
            </a:r>
          </a:p>
          <a:p>
            <a:pPr lvl="1">
              <a:spcBef>
                <a:spcPts val="900"/>
              </a:spcBef>
              <a:spcAft>
                <a:spcPts val="900"/>
              </a:spcAft>
              <a:buFont typeface="Courier New" panose="02070309020205020404" pitchFamily="49" charset="0"/>
              <a:buChar char="o"/>
            </a:pPr>
            <a:r>
              <a:rPr lang="en-US" sz="1400" dirty="0"/>
              <a:t>Data collection and reporting is not timely – often lagging 1-3 years (depending on the data set)</a:t>
            </a:r>
            <a:endParaRPr lang="en-US" sz="1400" dirty="0">
              <a:solidFill>
                <a:srgbClr val="C00000"/>
              </a:solidFill>
            </a:endParaRPr>
          </a:p>
          <a:p>
            <a:pPr lvl="1">
              <a:spcBef>
                <a:spcPts val="900"/>
              </a:spcBef>
              <a:spcAft>
                <a:spcPts val="900"/>
              </a:spcAft>
              <a:buFont typeface="Courier New" panose="02070309020205020404" pitchFamily="49" charset="0"/>
              <a:buChar char="o"/>
            </a:pPr>
            <a:r>
              <a:rPr lang="en-US" sz="1400" dirty="0">
                <a:solidFill>
                  <a:schemeClr val="tx1"/>
                </a:solidFill>
              </a:rPr>
              <a:t>Reporting is not easy for consumers to access and interpret</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6486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Problem Statement</a:t>
            </a:r>
            <a:endParaRPr sz="3200" dirty="0"/>
          </a:p>
        </p:txBody>
      </p:sp>
      <p:sp>
        <p:nvSpPr>
          <p:cNvPr id="109" name="Google Shape;109;p10"/>
          <p:cNvSpPr txBox="1"/>
          <p:nvPr/>
        </p:nvSpPr>
        <p:spPr>
          <a:xfrm>
            <a:off x="761999" y="1840526"/>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2060"/>
                </a:solidFill>
              </a:rPr>
              <a:t>Our goal is to develop a predictive classification model, which can effectively predict the </a:t>
            </a:r>
            <a:r>
              <a:rPr lang="en-US" sz="2400" b="1" i="1" dirty="0">
                <a:solidFill>
                  <a:srgbClr val="002060"/>
                </a:solidFill>
              </a:rPr>
              <a:t>Star Rating</a:t>
            </a:r>
            <a:r>
              <a:rPr lang="en-US" sz="2400" b="1" dirty="0">
                <a:solidFill>
                  <a:srgbClr val="002060"/>
                </a:solidFill>
              </a:rPr>
              <a:t> of a hospital, using the </a:t>
            </a:r>
            <a:r>
              <a:rPr lang="en-US" sz="2400" b="1" i="1" dirty="0">
                <a:solidFill>
                  <a:srgbClr val="002060"/>
                </a:solidFill>
              </a:rPr>
              <a:t>HCAHPS Patient Survey</a:t>
            </a:r>
            <a:r>
              <a:rPr lang="en-US" sz="2400" b="1" dirty="0">
                <a:solidFill>
                  <a:srgbClr val="002060"/>
                </a:solidFill>
              </a:rPr>
              <a:t> and </a:t>
            </a:r>
            <a:r>
              <a:rPr lang="en-US" sz="2400" b="1" i="1" dirty="0">
                <a:solidFill>
                  <a:srgbClr val="002060"/>
                </a:solidFill>
              </a:rPr>
              <a:t>Complications &amp; Deaths</a:t>
            </a:r>
            <a:r>
              <a:rPr lang="en-US" sz="2400" b="1" dirty="0">
                <a:solidFill>
                  <a:srgbClr val="002060"/>
                </a:solidFill>
              </a:rPr>
              <a:t> data sets. </a:t>
            </a:r>
          </a:p>
          <a:p>
            <a:pPr marL="0" marR="0" lvl="0" indent="0" algn="l" rtl="0">
              <a:spcBef>
                <a:spcPts val="0"/>
              </a:spcBef>
              <a:spcAft>
                <a:spcPts val="0"/>
              </a:spcAft>
              <a:buNone/>
            </a:pPr>
            <a:endParaRPr lang="en-US" sz="2400" b="1" dirty="0">
              <a:solidFill>
                <a:schemeClr val="dk1"/>
              </a:solidFill>
            </a:endParaRPr>
          </a:p>
          <a:p>
            <a:pPr marL="0" marR="0" lvl="0" indent="0" algn="l" rtl="0">
              <a:spcBef>
                <a:spcPts val="0"/>
              </a:spcBef>
              <a:spcAft>
                <a:spcPts val="0"/>
              </a:spcAft>
              <a:buNone/>
            </a:pPr>
            <a:r>
              <a:rPr lang="en-US" sz="2200" i="1" dirty="0">
                <a:solidFill>
                  <a:schemeClr val="dk1"/>
                </a:solidFill>
              </a:rPr>
              <a:t>Ultimately, we believe this can be used to create a more real-time application patients can use to determine which hospitals they utilize for non-emergency care.</a:t>
            </a:r>
            <a:r>
              <a:rPr lang="en-US" sz="2200" i="1" baseline="30000" dirty="0">
                <a:solidFill>
                  <a:schemeClr val="dk1"/>
                </a:solidFill>
              </a:rPr>
              <a:t>1</a:t>
            </a:r>
          </a:p>
        </p:txBody>
      </p:sp>
      <p:sp>
        <p:nvSpPr>
          <p:cNvPr id="2" name="Slide Number Placeholder 1">
            <a:extLst>
              <a:ext uri="{FF2B5EF4-FFF2-40B4-BE49-F238E27FC236}">
                <a16:creationId xmlns:a16="http://schemas.microsoft.com/office/drawing/2014/main" id="{0413A8C9-8A25-4AEA-8402-51FA9B92BA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A6894CFE-D8DF-4E8D-B41D-F4CA21518726}"/>
              </a:ext>
            </a:extLst>
          </p:cNvPr>
          <p:cNvSpPr txBox="1"/>
          <p:nvPr/>
        </p:nvSpPr>
        <p:spPr>
          <a:xfrm>
            <a:off x="2000865" y="5756584"/>
            <a:ext cx="9866670" cy="276999"/>
          </a:xfrm>
          <a:prstGeom prst="rect">
            <a:avLst/>
          </a:prstGeom>
          <a:noFill/>
        </p:spPr>
        <p:txBody>
          <a:bodyPr wrap="square" rtlCol="0">
            <a:spAutoFit/>
          </a:bodyPr>
          <a:lstStyle/>
          <a:p>
            <a:r>
              <a:rPr lang="en-US" sz="1200" b="1" dirty="0"/>
              <a:t>Notes:</a:t>
            </a:r>
            <a:r>
              <a:rPr lang="en-US" sz="1200" dirty="0"/>
              <a:t> 1) Further discussed in the Recommendations section of our presentation.</a:t>
            </a:r>
          </a:p>
        </p:txBody>
      </p:sp>
    </p:spTree>
    <p:extLst>
      <p:ext uri="{BB962C8B-B14F-4D97-AF65-F5344CB8AC3E}">
        <p14:creationId xmlns:p14="http://schemas.microsoft.com/office/powerpoint/2010/main" val="286717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Overview &amp; Exploration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D46576A1-D4E8-4062-A8A0-086E299D421B}"/>
              </a:ext>
            </a:extLst>
          </p:cNvPr>
          <p:cNvSpPr txBox="1"/>
          <p:nvPr/>
        </p:nvSpPr>
        <p:spPr>
          <a:xfrm>
            <a:off x="669302" y="2394002"/>
            <a:ext cx="2196433" cy="1169551"/>
          </a:xfrm>
          <a:prstGeom prst="rect">
            <a:avLst/>
          </a:prstGeom>
          <a:noFill/>
        </p:spPr>
        <p:txBody>
          <a:bodyPr wrap="square" rtlCol="0">
            <a:spAutoFit/>
          </a:bodyPr>
          <a:lstStyle/>
          <a:p>
            <a:r>
              <a:rPr lang="en-US" dirty="0">
                <a:solidFill>
                  <a:srgbClr val="C00000"/>
                </a:solidFill>
              </a:rPr>
              <a:t>Will we need a second slide for the imputation? Could be a good way for us to call out our methodology.</a:t>
            </a:r>
          </a:p>
        </p:txBody>
      </p:sp>
    </p:spTree>
    <p:extLst>
      <p:ext uri="{BB962C8B-B14F-4D97-AF65-F5344CB8AC3E}">
        <p14:creationId xmlns:p14="http://schemas.microsoft.com/office/powerpoint/2010/main" val="130051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Data Preparation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3" name="Picture 2">
            <a:extLst>
              <a:ext uri="{FF2B5EF4-FFF2-40B4-BE49-F238E27FC236}">
                <a16:creationId xmlns:a16="http://schemas.microsoft.com/office/drawing/2014/main" id="{8A23C4E9-8BD1-49BB-816E-4AB3A8E43BE8}"/>
              </a:ext>
            </a:extLst>
          </p:cNvPr>
          <p:cNvPicPr>
            <a:picLocks noChangeAspect="1"/>
          </p:cNvPicPr>
          <p:nvPr/>
        </p:nvPicPr>
        <p:blipFill>
          <a:blip r:embed="rId3"/>
          <a:stretch>
            <a:fillRect/>
          </a:stretch>
        </p:blipFill>
        <p:spPr>
          <a:xfrm>
            <a:off x="5320728" y="515286"/>
            <a:ext cx="6276975" cy="5276850"/>
          </a:xfrm>
          <a:prstGeom prst="rect">
            <a:avLst/>
          </a:prstGeom>
        </p:spPr>
      </p:pic>
      <p:sp>
        <p:nvSpPr>
          <p:cNvPr id="6" name="TextBox 5">
            <a:extLst>
              <a:ext uri="{FF2B5EF4-FFF2-40B4-BE49-F238E27FC236}">
                <a16:creationId xmlns:a16="http://schemas.microsoft.com/office/drawing/2014/main" id="{54EB30FB-3595-4105-94DE-8ABF9B15CE21}"/>
              </a:ext>
            </a:extLst>
          </p:cNvPr>
          <p:cNvSpPr txBox="1"/>
          <p:nvPr/>
        </p:nvSpPr>
        <p:spPr>
          <a:xfrm>
            <a:off x="761999" y="1344058"/>
            <a:ext cx="428372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Complications and Survey datasets combined using shared Provider ID</a:t>
            </a:r>
          </a:p>
          <a:p>
            <a:pPr marL="285750" indent="-285750">
              <a:buFont typeface="Arial" panose="020B0604020202020204" pitchFamily="34" charset="0"/>
              <a:buChar char="•"/>
            </a:pPr>
            <a:r>
              <a:rPr lang="en-US" sz="2400" dirty="0"/>
              <a:t>Dropped high cardinality features such as zip code and state</a:t>
            </a:r>
          </a:p>
          <a:p>
            <a:pPr marL="285750" indent="-285750">
              <a:buFont typeface="Arial" panose="020B0604020202020204" pitchFamily="34" charset="0"/>
              <a:buChar char="•"/>
            </a:pPr>
            <a:r>
              <a:rPr lang="en-US" sz="2400" dirty="0"/>
              <a:t>Selected Star Rating and Recommended Linear Score as our </a:t>
            </a:r>
            <a:r>
              <a:rPr lang="en-US" sz="2400"/>
              <a:t>target variables</a:t>
            </a:r>
            <a:endParaRPr lang="en-US" sz="2400" dirty="0"/>
          </a:p>
        </p:txBody>
      </p:sp>
    </p:spTree>
    <p:extLst>
      <p:ext uri="{BB962C8B-B14F-4D97-AF65-F5344CB8AC3E}">
        <p14:creationId xmlns:p14="http://schemas.microsoft.com/office/powerpoint/2010/main" val="263465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Imputation</a:t>
            </a:r>
            <a:endParaRPr sz="3200" dirty="0"/>
          </a:p>
        </p:txBody>
      </p:sp>
      <p:sp>
        <p:nvSpPr>
          <p:cNvPr id="2" name="Slide Number Placeholder 1">
            <a:extLst>
              <a:ext uri="{FF2B5EF4-FFF2-40B4-BE49-F238E27FC236}">
                <a16:creationId xmlns:a16="http://schemas.microsoft.com/office/drawing/2014/main" id="{FDCEC58A-EC01-4B69-A8A7-39E289CBB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extBox 2">
            <a:extLst>
              <a:ext uri="{FF2B5EF4-FFF2-40B4-BE49-F238E27FC236}">
                <a16:creationId xmlns:a16="http://schemas.microsoft.com/office/drawing/2014/main" id="{8B8ED356-6E94-47AD-B0A5-7FACA0BA2AA5}"/>
              </a:ext>
            </a:extLst>
          </p:cNvPr>
          <p:cNvSpPr txBox="1"/>
          <p:nvPr/>
        </p:nvSpPr>
        <p:spPr>
          <a:xfrm>
            <a:off x="764525" y="1366349"/>
            <a:ext cx="3847182" cy="2677656"/>
          </a:xfrm>
          <a:prstGeom prst="rect">
            <a:avLst/>
          </a:prstGeom>
          <a:noFill/>
        </p:spPr>
        <p:txBody>
          <a:bodyPr wrap="square" rtlCol="0">
            <a:spAutoFit/>
          </a:bodyPr>
          <a:lstStyle/>
          <a:p>
            <a:r>
              <a:rPr lang="en-US" sz="2800" dirty="0"/>
              <a:t>Three imputation methods:</a:t>
            </a:r>
          </a:p>
          <a:p>
            <a:endParaRPr lang="en-US" sz="2800" dirty="0"/>
          </a:p>
          <a:p>
            <a:pPr marL="457200" indent="-457200">
              <a:buFont typeface="Arial" panose="020B0604020202020204" pitchFamily="34" charset="0"/>
              <a:buChar char="•"/>
            </a:pPr>
            <a:r>
              <a:rPr lang="en-US" sz="2800" dirty="0"/>
              <a:t>Mean</a:t>
            </a:r>
          </a:p>
          <a:p>
            <a:pPr marL="457200" indent="-457200">
              <a:buFont typeface="Arial" panose="020B0604020202020204" pitchFamily="34" charset="0"/>
              <a:buChar char="•"/>
            </a:pPr>
            <a:r>
              <a:rPr lang="en-US" sz="2800" dirty="0"/>
              <a:t>Linear regression</a:t>
            </a:r>
          </a:p>
          <a:p>
            <a:pPr marL="457200" indent="-457200">
              <a:buFont typeface="Arial" panose="020B0604020202020204" pitchFamily="34" charset="0"/>
              <a:buChar char="•"/>
            </a:pPr>
            <a:r>
              <a:rPr lang="en-US" sz="2800" dirty="0"/>
              <a:t>KNN</a:t>
            </a:r>
          </a:p>
        </p:txBody>
      </p:sp>
      <p:sp>
        <p:nvSpPr>
          <p:cNvPr id="4" name="Star: 5 Points 3">
            <a:extLst>
              <a:ext uri="{FF2B5EF4-FFF2-40B4-BE49-F238E27FC236}">
                <a16:creationId xmlns:a16="http://schemas.microsoft.com/office/drawing/2014/main" id="{AF8439BA-6A5E-4098-9C52-5FB10583648B}"/>
              </a:ext>
            </a:extLst>
          </p:cNvPr>
          <p:cNvSpPr/>
          <p:nvPr/>
        </p:nvSpPr>
        <p:spPr>
          <a:xfrm>
            <a:off x="2396169" y="4871139"/>
            <a:ext cx="583894" cy="540230"/>
          </a:xfrm>
          <a:prstGeom prst="star5">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F0D84B-B1A4-4F26-BC28-A368C8EA3B2F}"/>
              </a:ext>
            </a:extLst>
          </p:cNvPr>
          <p:cNvPicPr>
            <a:picLocks noChangeAspect="1"/>
          </p:cNvPicPr>
          <p:nvPr/>
        </p:nvPicPr>
        <p:blipFill rotWithShape="1">
          <a:blip r:embed="rId3"/>
          <a:srcRect r="4969"/>
          <a:stretch/>
        </p:blipFill>
        <p:spPr>
          <a:xfrm>
            <a:off x="4796011" y="1266252"/>
            <a:ext cx="6843080" cy="2819400"/>
          </a:xfrm>
          <a:prstGeom prst="rect">
            <a:avLst/>
          </a:prstGeom>
        </p:spPr>
      </p:pic>
      <p:sp>
        <p:nvSpPr>
          <p:cNvPr id="7" name="TextBox 6">
            <a:extLst>
              <a:ext uri="{FF2B5EF4-FFF2-40B4-BE49-F238E27FC236}">
                <a16:creationId xmlns:a16="http://schemas.microsoft.com/office/drawing/2014/main" id="{E8B793B6-A5A9-409C-96AF-F2DFCE3F0A92}"/>
              </a:ext>
            </a:extLst>
          </p:cNvPr>
          <p:cNvSpPr txBox="1"/>
          <p:nvPr/>
        </p:nvSpPr>
        <p:spPr>
          <a:xfrm>
            <a:off x="3084725" y="4688862"/>
            <a:ext cx="8345275" cy="954107"/>
          </a:xfrm>
          <a:prstGeom prst="rect">
            <a:avLst/>
          </a:prstGeom>
          <a:noFill/>
        </p:spPr>
        <p:txBody>
          <a:bodyPr wrap="square" rtlCol="0">
            <a:spAutoFit/>
          </a:bodyPr>
          <a:lstStyle/>
          <a:p>
            <a:r>
              <a:rPr lang="en-US" sz="2800" dirty="0"/>
              <a:t>Linear regression performed best across most of our models</a:t>
            </a:r>
          </a:p>
        </p:txBody>
      </p:sp>
    </p:spTree>
    <p:extLst>
      <p:ext uri="{BB962C8B-B14F-4D97-AF65-F5344CB8AC3E}">
        <p14:creationId xmlns:p14="http://schemas.microsoft.com/office/powerpoint/2010/main" val="304555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762000" y="363538"/>
            <a:ext cx="10668000" cy="5402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Font typeface="Arial"/>
              <a:buNone/>
            </a:pPr>
            <a:r>
              <a:rPr lang="en-US" sz="3200" dirty="0"/>
              <a:t>Modeling Approaches Utilized: Regression</a:t>
            </a:r>
            <a:endParaRPr sz="3200" dirty="0"/>
          </a:p>
        </p:txBody>
      </p:sp>
      <p:graphicFrame>
        <p:nvGraphicFramePr>
          <p:cNvPr id="2" name="Table 1">
            <a:extLst>
              <a:ext uri="{FF2B5EF4-FFF2-40B4-BE49-F238E27FC236}">
                <a16:creationId xmlns:a16="http://schemas.microsoft.com/office/drawing/2014/main" id="{20589061-E9DC-477E-87F5-2BDC299FFCFC}"/>
              </a:ext>
            </a:extLst>
          </p:cNvPr>
          <p:cNvGraphicFramePr>
            <a:graphicFrameLocks noGrp="1"/>
          </p:cNvGraphicFramePr>
          <p:nvPr>
            <p:extLst>
              <p:ext uri="{D42A27DB-BD31-4B8C-83A1-F6EECF244321}">
                <p14:modId xmlns:p14="http://schemas.microsoft.com/office/powerpoint/2010/main" val="2422842497"/>
              </p:ext>
            </p:extLst>
          </p:nvPr>
        </p:nvGraphicFramePr>
        <p:xfrm>
          <a:off x="960283" y="1398089"/>
          <a:ext cx="10403840" cy="2352040"/>
        </p:xfrm>
        <a:graphic>
          <a:graphicData uri="http://schemas.openxmlformats.org/drawingml/2006/table">
            <a:tbl>
              <a:tblPr firstRow="1" bandRow="1">
                <a:tableStyleId>{8799B23B-EC83-4686-B30A-512413B5E67A}</a:tableStyleId>
              </a:tblPr>
              <a:tblGrid>
                <a:gridCol w="1625600">
                  <a:extLst>
                    <a:ext uri="{9D8B030D-6E8A-4147-A177-3AD203B41FA5}">
                      <a16:colId xmlns:a16="http://schemas.microsoft.com/office/drawing/2014/main" val="3047201911"/>
                    </a:ext>
                  </a:extLst>
                </a:gridCol>
                <a:gridCol w="2194560">
                  <a:extLst>
                    <a:ext uri="{9D8B030D-6E8A-4147-A177-3AD203B41FA5}">
                      <a16:colId xmlns:a16="http://schemas.microsoft.com/office/drawing/2014/main" val="3831299100"/>
                    </a:ext>
                  </a:extLst>
                </a:gridCol>
                <a:gridCol w="2194560">
                  <a:extLst>
                    <a:ext uri="{9D8B030D-6E8A-4147-A177-3AD203B41FA5}">
                      <a16:colId xmlns:a16="http://schemas.microsoft.com/office/drawing/2014/main" val="3024791108"/>
                    </a:ext>
                  </a:extLst>
                </a:gridCol>
                <a:gridCol w="2194560">
                  <a:extLst>
                    <a:ext uri="{9D8B030D-6E8A-4147-A177-3AD203B41FA5}">
                      <a16:colId xmlns:a16="http://schemas.microsoft.com/office/drawing/2014/main" val="2176626461"/>
                    </a:ext>
                  </a:extLst>
                </a:gridCol>
                <a:gridCol w="2194560">
                  <a:extLst>
                    <a:ext uri="{9D8B030D-6E8A-4147-A177-3AD203B41FA5}">
                      <a16:colId xmlns:a16="http://schemas.microsoft.com/office/drawing/2014/main" val="2037370934"/>
                    </a:ext>
                  </a:extLst>
                </a:gridCol>
              </a:tblGrid>
              <a:tr h="370840">
                <a:tc>
                  <a:txBody>
                    <a:bodyPr/>
                    <a:lstStyle/>
                    <a:p>
                      <a:endParaRPr lang="en-US" dirty="0"/>
                    </a:p>
                  </a:txBody>
                  <a:tcPr/>
                </a:tc>
                <a:tc>
                  <a:txBody>
                    <a:bodyPr/>
                    <a:lstStyle/>
                    <a:p>
                      <a:pPr algn="ctr"/>
                      <a:r>
                        <a:rPr lang="en-US" dirty="0"/>
                        <a:t>Model 1</a:t>
                      </a:r>
                    </a:p>
                  </a:txBody>
                  <a:tcPr/>
                </a:tc>
                <a:tc>
                  <a:txBody>
                    <a:bodyPr/>
                    <a:lstStyle/>
                    <a:p>
                      <a:pPr algn="ctr"/>
                      <a:r>
                        <a:rPr lang="en-US" dirty="0"/>
                        <a:t>Model 2</a:t>
                      </a:r>
                    </a:p>
                  </a:txBody>
                  <a:tcPr/>
                </a:tc>
                <a:tc>
                  <a:txBody>
                    <a:bodyPr/>
                    <a:lstStyle/>
                    <a:p>
                      <a:pPr algn="ctr"/>
                      <a:r>
                        <a:rPr lang="en-US" dirty="0"/>
                        <a:t>Model 3</a:t>
                      </a:r>
                    </a:p>
                  </a:txBody>
                  <a:tcPr/>
                </a:tc>
                <a:tc>
                  <a:txBody>
                    <a:bodyPr/>
                    <a:lstStyle/>
                    <a:p>
                      <a:pPr algn="ctr"/>
                      <a:r>
                        <a:rPr lang="en-US" dirty="0"/>
                        <a:t>Model 4</a:t>
                      </a:r>
                    </a:p>
                  </a:txBody>
                  <a:tcPr/>
                </a:tc>
                <a:extLst>
                  <a:ext uri="{0D108BD9-81ED-4DB2-BD59-A6C34878D82A}">
                    <a16:rowId xmlns:a16="http://schemas.microsoft.com/office/drawing/2014/main" val="807575487"/>
                  </a:ext>
                </a:extLst>
              </a:tr>
              <a:tr h="822960">
                <a:tc>
                  <a:txBody>
                    <a:bodyPr/>
                    <a:lstStyle/>
                    <a:p>
                      <a:pPr algn="ctr"/>
                      <a:r>
                        <a:rPr lang="en-US" b="1" dirty="0"/>
                        <a:t>Overview</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46008554"/>
                  </a:ext>
                </a:extLst>
              </a:tr>
              <a:tr h="822960">
                <a:tc>
                  <a:txBody>
                    <a:bodyPr/>
                    <a:lstStyle/>
                    <a:p>
                      <a:pPr algn="ctr"/>
                      <a:r>
                        <a:rPr lang="en-US" b="1" dirty="0"/>
                        <a:t>Performance</a:t>
                      </a:r>
                    </a:p>
                  </a:txBody>
                  <a:tcPr anchor="ctr"/>
                </a:tc>
                <a:tc>
                  <a:txBody>
                    <a:bodyPr/>
                    <a:lstStyle/>
                    <a:p>
                      <a:r>
                        <a:rPr lang="en-US" dirty="0"/>
                        <a:t>Accuracy</a:t>
                      </a:r>
                    </a:p>
                    <a:p>
                      <a:r>
                        <a:rPr lang="en-US" dirty="0"/>
                        <a:t>Precision</a:t>
                      </a:r>
                    </a:p>
                    <a:p>
                      <a:r>
                        <a:rPr lang="en-US" dirty="0"/>
                        <a:t>Recall</a:t>
                      </a:r>
                    </a:p>
                    <a:p>
                      <a:r>
                        <a:rPr lang="en-US" dirty="0"/>
                        <a:t>F1 Score</a:t>
                      </a:r>
                    </a:p>
                    <a:p>
                      <a:r>
                        <a:rPr lang="en-US" dirty="0"/>
                        <a:t>RMSE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76016"/>
                  </a:ext>
                </a:extLst>
              </a:tr>
            </a:tbl>
          </a:graphicData>
        </a:graphic>
      </p:graphicFrame>
      <p:sp>
        <p:nvSpPr>
          <p:cNvPr id="5" name="Google Shape;109;p10">
            <a:extLst>
              <a:ext uri="{FF2B5EF4-FFF2-40B4-BE49-F238E27FC236}">
                <a16:creationId xmlns:a16="http://schemas.microsoft.com/office/drawing/2014/main" id="{2BFDF0D6-F40D-456F-B8E0-932363E5B50E}"/>
              </a:ext>
            </a:extLst>
          </p:cNvPr>
          <p:cNvSpPr txBox="1"/>
          <p:nvPr/>
        </p:nvSpPr>
        <p:spPr>
          <a:xfrm>
            <a:off x="761999" y="876963"/>
            <a:ext cx="10947647" cy="10415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rPr>
              <a:t>We tested several modeling approaches, however ultimately landed on [Model X] due to….</a:t>
            </a:r>
          </a:p>
        </p:txBody>
      </p:sp>
      <p:sp>
        <p:nvSpPr>
          <p:cNvPr id="3" name="Slide Number Placeholder 2">
            <a:extLst>
              <a:ext uri="{FF2B5EF4-FFF2-40B4-BE49-F238E27FC236}">
                <a16:creationId xmlns:a16="http://schemas.microsoft.com/office/drawing/2014/main" id="{BD56DDDA-9184-4E12-85DF-473A0329F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163658318"/>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712</Words>
  <Application>Microsoft Office PowerPoint</Application>
  <PresentationFormat>Widescreen</PresentationFormat>
  <Paragraphs>104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Office Theme</vt:lpstr>
      <vt:lpstr>Ranking Hospital Performance</vt:lpstr>
      <vt:lpstr>Agenda &amp; Presentation Outline</vt:lpstr>
      <vt:lpstr>Consumerism Is Everywhere</vt:lpstr>
      <vt:lpstr>Except for the Healthcare Industry</vt:lpstr>
      <vt:lpstr>Problem Statement</vt:lpstr>
      <vt:lpstr>Data Overview &amp; Exploration</vt:lpstr>
      <vt:lpstr>Data Preparation</vt:lpstr>
      <vt:lpstr>Imputation</vt:lpstr>
      <vt:lpstr>Modeling Approaches Utilized: Regression</vt:lpstr>
      <vt:lpstr>Modeling Approaches Utilized: Classification</vt:lpstr>
      <vt:lpstr>Selected Model</vt:lpstr>
      <vt:lpstr>Feature Refinement &amp; Final Model</vt:lpstr>
      <vt:lpstr>Model Outcomes</vt:lpstr>
      <vt:lpstr>Recommendations</vt:lpstr>
      <vt:lpstr>Challenges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Hospital Performance</dc:title>
  <cp:lastModifiedBy>Zain Jafri</cp:lastModifiedBy>
  <cp:revision>21</cp:revision>
  <dcterms:modified xsi:type="dcterms:W3CDTF">2019-06-01T20:18:10Z</dcterms:modified>
</cp:coreProperties>
</file>