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541FC-6EE0-40D2-A56A-7869106399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8C6C19-BD32-47E2-ACCC-09DBC5F55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07099-F622-47D4-AA08-7F3211816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FB7-8D97-48A0-BB90-397908C5FA41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33EFC-C7BA-42A6-B678-ED13BBCC4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2B052-4D9B-4C7D-9184-28706F6E8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9560-0E99-4042-B882-86F030A71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743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6E192-250C-4568-BA93-1114C8887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42C3A9-C3AD-47E7-B0E7-D5E629C65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F103E-B7C7-426F-A8A8-0981CE6F7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FB7-8D97-48A0-BB90-397908C5FA41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F467D-990A-431A-8FA2-9678D0E82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9390-53C9-4FDE-A029-7364C6432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9560-0E99-4042-B882-86F030A71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138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FC8AB4-47AE-4C25-8CB4-BFAC7FE7F3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7BD1B1-B6D2-43CA-AD1D-247423093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27F18-F0DD-4DE0-8F7C-F2765A97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FB7-8D97-48A0-BB90-397908C5FA41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7432F-2CAA-4E6B-8A8F-E362133FB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3C635-46D6-4A83-8768-1E989ABCE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9560-0E99-4042-B882-86F030A71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98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FF6B1-7CB2-47C6-99B9-0960FF1E0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076D-C6F8-4F18-A74D-4EB404FB5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2B4EE-303F-43EF-B437-6C0EAA967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FB7-8D97-48A0-BB90-397908C5FA41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1F8EF-3785-4E19-8816-09E7497C4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486FA-9C1F-4976-AA74-F294B96FC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9560-0E99-4042-B882-86F030A71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17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D8F9D-6D49-4E5C-B98A-A6E27D3D8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2D573-6306-4977-A421-38D08A7E9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7738B-1363-4CC4-8D62-D6750F52F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FB7-8D97-48A0-BB90-397908C5FA41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88EB2-13D9-49FA-BE07-7DF59EE07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8C1F3-68D4-453E-9914-2A52D4C9C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9560-0E99-4042-B882-86F030A71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23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179A2-F954-4004-A56D-7E1D5FDBE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C100-8F76-47F1-8B20-875F172D3F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503588-44B0-43F3-AE68-CB81C8764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8EDB09-B047-4C67-AFEA-DE3C540C5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FB7-8D97-48A0-BB90-397908C5FA41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3BE4B1-554C-4C63-AC30-8541D007D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A90D19-B309-4FAA-8661-89C186FA6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9560-0E99-4042-B882-86F030A71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2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3AF25-FD27-48D9-AD85-3A9DC0C93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F2398-CF36-4A8C-94AC-9C3A2301A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11565-F220-433A-8A25-3F88AE9E6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31D7D3-2105-44DC-95B5-61C39BE951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9E5100-6B05-4204-9284-7B7FD0714B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0FCDC1-EF61-4C37-AC97-C130FED84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FB7-8D97-48A0-BB90-397908C5FA41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4F93FD-6E20-4856-8EB7-EFA73C1B0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5F52E4-BAB7-4048-8D6C-C899A72B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9560-0E99-4042-B882-86F030A71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1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3429-5751-4DE2-8FF4-82363A8CA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91529E-4434-4FFC-A6C5-34E18948E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FB7-8D97-48A0-BB90-397908C5FA41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B86243-B97D-4DA9-9C04-6B741BED2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4FA00C-76CE-46C5-8835-C61061E86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9560-0E99-4042-B882-86F030A71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56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51FD75-B5FC-4A4C-AA78-547BCDF55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FB7-8D97-48A0-BB90-397908C5FA41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AE7CA7-FCA8-45C4-9A1F-1AF541A77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2541D1-5F17-405A-ABAE-4F4E07CE8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9560-0E99-4042-B882-86F030A71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298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1EBB7-68A8-4525-A74E-D4E0D83FA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6DC28-D8F6-4881-A287-2C2BC4AA5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E5AAC7-8EC3-4AAB-AEE9-E49F82ACA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3E9EE-E80F-4669-8D66-920F630A8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FB7-8D97-48A0-BB90-397908C5FA41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39E64-9DA9-4404-B520-6EA66D1A7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ADA8B-0529-4ECC-9DD0-9172B2CFC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9560-0E99-4042-B882-86F030A71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30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883A6-BF9A-4DAC-8A9C-F35914406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D66CE4-3D1F-4AE2-804E-FDB7BD5751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862E4-9482-4369-897B-34A9B27B1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CA2622-A016-42C4-844B-718B8C1FA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FB7-8D97-48A0-BB90-397908C5FA41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11C09-D71F-46F4-B22B-BC58138EA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3C02C-31F7-4E7C-9832-9A686A2C9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9560-0E99-4042-B882-86F030A71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791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725577-141E-4BFF-A7E8-E554B10AA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5990F-8888-44E0-BAB5-D3D6A5F93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0791B-BC34-4639-9515-9FDB3B2D75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C6FB7-8D97-48A0-BB90-397908C5FA41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2A8DF-4615-4DA3-A7A9-3D97626766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EF69D-081B-4316-9010-34A2BA4258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59560-0E99-4042-B882-86F030A71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5ECA0-DC43-4AED-B320-376C415BC0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A890E3-16E8-4146-AEF2-43C4874FB6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58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F8B13-13F5-4CF1-A09B-D977AA06D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79C36-E579-45EC-8BDA-A6A96CD0CA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74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44A114-491D-4901-8EB2-9F11A1B36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070" y="0"/>
            <a:ext cx="94978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316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C50F640-7095-46D7-869A-FCD3DD83A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173455"/>
            <a:ext cx="7867650" cy="6684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114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1617</TotalTime>
  <Words>2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Exploratory Analysis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Marin Gow</dc:creator>
  <cp:lastModifiedBy>Marin Gow</cp:lastModifiedBy>
  <cp:revision>4</cp:revision>
  <dcterms:created xsi:type="dcterms:W3CDTF">2019-05-10T15:18:08Z</dcterms:created>
  <dcterms:modified xsi:type="dcterms:W3CDTF">2019-05-11T18:15:49Z</dcterms:modified>
</cp:coreProperties>
</file>