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comments/comment8.xml" ContentType="application/vnd.openxmlformats-officedocument.presentationml.comments+xml"/>
  <Override PartName="/ppt/notesSlides/notesSlide10.xml" ContentType="application/vnd.openxmlformats-officedocument.presentationml.notesSlide+xml"/>
  <Override PartName="/ppt/comments/comment9.xml" ContentType="application/vnd.openxmlformats-officedocument.presentationml.comments+xml"/>
  <Override PartName="/ppt/notesSlides/notesSlide11.xml" ContentType="application/vnd.openxmlformats-officedocument.presentationml.notesSlide+xml"/>
  <Override PartName="/ppt/comments/comment10.xml" ContentType="application/vnd.openxmlformats-officedocument.presentationml.comments+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14"/>
  </p:notesMasterIdLst>
  <p:sldIdLst>
    <p:sldId id="256" r:id="rId2"/>
    <p:sldId id="257" r:id="rId3"/>
    <p:sldId id="276" r:id="rId4"/>
    <p:sldId id="275" r:id="rId5"/>
    <p:sldId id="277" r:id="rId6"/>
    <p:sldId id="278" r:id="rId7"/>
    <p:sldId id="280" r:id="rId8"/>
    <p:sldId id="281" r:id="rId9"/>
    <p:sldId id="282" r:id="rId10"/>
    <p:sldId id="283" r:id="rId11"/>
    <p:sldId id="284" r:id="rId12"/>
    <p:sldId id="274"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in Jafri" initials="ZJ" lastIdx="11" clrIdx="0">
    <p:extLst>
      <p:ext uri="{19B8F6BF-5375-455C-9EA6-DF929625EA0E}">
        <p15:presenceInfo xmlns:p15="http://schemas.microsoft.com/office/powerpoint/2012/main" userId="9fa31bb16907f0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17B905-709D-4408-81B9-311D652082D3}" v="142" dt="2019-05-26T16:21:10.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5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in Jafri" userId="9fa31bb16907f007" providerId="LiveId" clId="{E317B905-709D-4408-81B9-311D652082D3}"/>
    <pc:docChg chg="undo redo custSel addSld delSld modSld sldOrd modMainMaster">
      <pc:chgData name="Zain Jafri" userId="9fa31bb16907f007" providerId="LiveId" clId="{E317B905-709D-4408-81B9-311D652082D3}" dt="2019-05-26T16:21:33.759" v="4494" actId="20577"/>
      <pc:docMkLst>
        <pc:docMk/>
      </pc:docMkLst>
      <pc:sldChg chg="modSp">
        <pc:chgData name="Zain Jafri" userId="9fa31bb16907f007" providerId="LiveId" clId="{E317B905-709D-4408-81B9-311D652082D3}" dt="2019-05-25T20:20:09.198" v="242" actId="255"/>
        <pc:sldMkLst>
          <pc:docMk/>
          <pc:sldMk cId="0" sldId="256"/>
        </pc:sldMkLst>
        <pc:spChg chg="mod">
          <ac:chgData name="Zain Jafri" userId="9fa31bb16907f007" providerId="LiveId" clId="{E317B905-709D-4408-81B9-311D652082D3}" dt="2019-05-25T20:20:09.198" v="242" actId="255"/>
          <ac:spMkLst>
            <pc:docMk/>
            <pc:sldMk cId="0" sldId="256"/>
            <ac:spMk id="59" creationId="{00000000-0000-0000-0000-000000000000}"/>
          </ac:spMkLst>
        </pc:spChg>
        <pc:spChg chg="mod">
          <ac:chgData name="Zain Jafri" userId="9fa31bb16907f007" providerId="LiveId" clId="{E317B905-709D-4408-81B9-311D652082D3}" dt="2019-05-25T20:19:47.595" v="186" actId="20577"/>
          <ac:spMkLst>
            <pc:docMk/>
            <pc:sldMk cId="0" sldId="256"/>
            <ac:spMk id="60" creationId="{00000000-0000-0000-0000-000000000000}"/>
          </ac:spMkLst>
        </pc:spChg>
      </pc:sldChg>
      <pc:sldChg chg="modSp setBg addCm modCm">
        <pc:chgData name="Zain Jafri" userId="9fa31bb16907f007" providerId="LiveId" clId="{E317B905-709D-4408-81B9-311D652082D3}" dt="2019-05-26T16:21:33.759" v="4494" actId="20577"/>
        <pc:sldMkLst>
          <pc:docMk/>
          <pc:sldMk cId="0" sldId="257"/>
        </pc:sldMkLst>
        <pc:spChg chg="mod">
          <ac:chgData name="Zain Jafri" userId="9fa31bb16907f007" providerId="LiveId" clId="{E317B905-709D-4408-81B9-311D652082D3}" dt="2019-05-26T16:21:33.759" v="4494" actId="20577"/>
          <ac:spMkLst>
            <pc:docMk/>
            <pc:sldMk cId="0" sldId="257"/>
            <ac:spMk id="100" creationId="{00000000-0000-0000-0000-000000000000}"/>
          </ac:spMkLst>
        </pc:spChg>
      </pc:sldChg>
      <pc:sldChg chg="modSp del ord">
        <pc:chgData name="Zain Jafri" userId="9fa31bb16907f007" providerId="LiveId" clId="{E317B905-709D-4408-81B9-311D652082D3}" dt="2019-05-25T20:33:14.232" v="1996" actId="2696"/>
        <pc:sldMkLst>
          <pc:docMk/>
          <pc:sldMk cId="0" sldId="258"/>
        </pc:sldMkLst>
        <pc:spChg chg="mod">
          <ac:chgData name="Zain Jafri" userId="9fa31bb16907f007" providerId="LiveId" clId="{E317B905-709D-4408-81B9-311D652082D3}" dt="2019-05-25T20:20:44.822" v="287" actId="20577"/>
          <ac:spMkLst>
            <pc:docMk/>
            <pc:sldMk cId="0" sldId="258"/>
            <ac:spMk id="105" creationId="{00000000-0000-0000-0000-000000000000}"/>
          </ac:spMkLst>
        </pc:spChg>
      </pc:sldChg>
      <pc:sldChg chg="del">
        <pc:chgData name="Zain Jafri" userId="9fa31bb16907f007" providerId="LiveId" clId="{E317B905-709D-4408-81B9-311D652082D3}" dt="2019-05-26T16:04:15.636" v="3344" actId="2696"/>
        <pc:sldMkLst>
          <pc:docMk/>
          <pc:sldMk cId="0" sldId="259"/>
        </pc:sldMkLst>
      </pc:sldChg>
      <pc:sldChg chg="del">
        <pc:chgData name="Zain Jafri" userId="9fa31bb16907f007" providerId="LiveId" clId="{E317B905-709D-4408-81B9-311D652082D3}" dt="2019-05-26T16:04:17.307" v="3345" actId="2696"/>
        <pc:sldMkLst>
          <pc:docMk/>
          <pc:sldMk cId="0" sldId="260"/>
        </pc:sldMkLst>
      </pc:sldChg>
      <pc:sldChg chg="del">
        <pc:chgData name="Zain Jafri" userId="9fa31bb16907f007" providerId="LiveId" clId="{E317B905-709D-4408-81B9-311D652082D3}" dt="2019-05-26T16:04:20.390" v="3346" actId="2696"/>
        <pc:sldMkLst>
          <pc:docMk/>
          <pc:sldMk cId="0" sldId="261"/>
        </pc:sldMkLst>
      </pc:sldChg>
      <pc:sldChg chg="del">
        <pc:chgData name="Zain Jafri" userId="9fa31bb16907f007" providerId="LiveId" clId="{E317B905-709D-4408-81B9-311D652082D3}" dt="2019-05-26T16:02:30.061" v="3081" actId="2696"/>
        <pc:sldMkLst>
          <pc:docMk/>
          <pc:sldMk cId="3872947227" sldId="262"/>
        </pc:sldMkLst>
      </pc:sldChg>
      <pc:sldChg chg="delSp add setBg">
        <pc:chgData name="Zain Jafri" userId="9fa31bb16907f007" providerId="LiveId" clId="{E317B905-709D-4408-81B9-311D652082D3}" dt="2019-05-25T20:39:32.974" v="2144" actId="478"/>
        <pc:sldMkLst>
          <pc:docMk/>
          <pc:sldMk cId="3872947227" sldId="262"/>
        </pc:sldMkLst>
        <pc:spChg chg="del">
          <ac:chgData name="Zain Jafri" userId="9fa31bb16907f007" providerId="LiveId" clId="{E317B905-709D-4408-81B9-311D652082D3}" dt="2019-05-25T20:39:32.974" v="2144" actId="478"/>
          <ac:spMkLst>
            <pc:docMk/>
            <pc:sldMk cId="3872947227" sldId="262"/>
            <ac:spMk id="146" creationId="{00000000-0000-0000-0000-000000000000}"/>
          </ac:spMkLst>
        </pc:spChg>
      </pc:sldChg>
      <pc:sldChg chg="delSp add setBg">
        <pc:chgData name="Zain Jafri" userId="9fa31bb16907f007" providerId="LiveId" clId="{E317B905-709D-4408-81B9-311D652082D3}" dt="2019-05-25T20:39:27.840" v="2143" actId="478"/>
        <pc:sldMkLst>
          <pc:docMk/>
          <pc:sldMk cId="832710438" sldId="263"/>
        </pc:sldMkLst>
        <pc:spChg chg="del">
          <ac:chgData name="Zain Jafri" userId="9fa31bb16907f007" providerId="LiveId" clId="{E317B905-709D-4408-81B9-311D652082D3}" dt="2019-05-25T20:39:27.840" v="2143" actId="478"/>
          <ac:spMkLst>
            <pc:docMk/>
            <pc:sldMk cId="832710438" sldId="263"/>
            <ac:spMk id="180" creationId="{00000000-0000-0000-0000-000000000000}"/>
          </ac:spMkLst>
        </pc:spChg>
      </pc:sldChg>
      <pc:sldChg chg="del">
        <pc:chgData name="Zain Jafri" userId="9fa31bb16907f007" providerId="LiveId" clId="{E317B905-709D-4408-81B9-311D652082D3}" dt="2019-05-26T16:03:51.083" v="3342" actId="2696"/>
        <pc:sldMkLst>
          <pc:docMk/>
          <pc:sldMk cId="832710438" sldId="263"/>
        </pc:sldMkLst>
      </pc:sldChg>
      <pc:sldChg chg="delSp add setBg">
        <pc:chgData name="Zain Jafri" userId="9fa31bb16907f007" providerId="LiveId" clId="{E317B905-709D-4408-81B9-311D652082D3}" dt="2019-05-25T20:39:24.838" v="2142" actId="478"/>
        <pc:sldMkLst>
          <pc:docMk/>
          <pc:sldMk cId="3559187109" sldId="264"/>
        </pc:sldMkLst>
        <pc:spChg chg="del">
          <ac:chgData name="Zain Jafri" userId="9fa31bb16907f007" providerId="LiveId" clId="{E317B905-709D-4408-81B9-311D652082D3}" dt="2019-05-25T20:39:24.838" v="2142" actId="478"/>
          <ac:spMkLst>
            <pc:docMk/>
            <pc:sldMk cId="3559187109" sldId="264"/>
            <ac:spMk id="189" creationId="{00000000-0000-0000-0000-000000000000}"/>
          </ac:spMkLst>
        </pc:spChg>
      </pc:sldChg>
      <pc:sldChg chg="del">
        <pc:chgData name="Zain Jafri" userId="9fa31bb16907f007" providerId="LiveId" clId="{E317B905-709D-4408-81B9-311D652082D3}" dt="2019-05-26T16:03:54.191" v="3343" actId="2696"/>
        <pc:sldMkLst>
          <pc:docMk/>
          <pc:sldMk cId="3559187109" sldId="264"/>
        </pc:sldMkLst>
      </pc:sldChg>
      <pc:sldChg chg="del">
        <pc:chgData name="Zain Jafri" userId="9fa31bb16907f007" providerId="LiveId" clId="{E317B905-709D-4408-81B9-311D652082D3}" dt="2019-05-26T16:04:21.658" v="3347" actId="2696"/>
        <pc:sldMkLst>
          <pc:docMk/>
          <pc:sldMk cId="0" sldId="265"/>
        </pc:sldMkLst>
      </pc:sldChg>
      <pc:sldChg chg="del">
        <pc:chgData name="Zain Jafri" userId="9fa31bb16907f007" providerId="LiveId" clId="{E317B905-709D-4408-81B9-311D652082D3}" dt="2019-05-26T16:04:22.617" v="3348" actId="2696"/>
        <pc:sldMkLst>
          <pc:docMk/>
          <pc:sldMk cId="0" sldId="266"/>
        </pc:sldMkLst>
      </pc:sldChg>
      <pc:sldChg chg="del">
        <pc:chgData name="Zain Jafri" userId="9fa31bb16907f007" providerId="LiveId" clId="{E317B905-709D-4408-81B9-311D652082D3}" dt="2019-05-26T16:04:23.473" v="3349" actId="2696"/>
        <pc:sldMkLst>
          <pc:docMk/>
          <pc:sldMk cId="0" sldId="267"/>
        </pc:sldMkLst>
      </pc:sldChg>
      <pc:sldChg chg="del">
        <pc:chgData name="Zain Jafri" userId="9fa31bb16907f007" providerId="LiveId" clId="{E317B905-709D-4408-81B9-311D652082D3}" dt="2019-05-26T16:04:24.675" v="3350" actId="2696"/>
        <pc:sldMkLst>
          <pc:docMk/>
          <pc:sldMk cId="0" sldId="268"/>
        </pc:sldMkLst>
      </pc:sldChg>
      <pc:sldChg chg="del">
        <pc:chgData name="Zain Jafri" userId="9fa31bb16907f007" providerId="LiveId" clId="{E317B905-709D-4408-81B9-311D652082D3}" dt="2019-05-26T16:04:25.295" v="3351" actId="2696"/>
        <pc:sldMkLst>
          <pc:docMk/>
          <pc:sldMk cId="0" sldId="269"/>
        </pc:sldMkLst>
      </pc:sldChg>
      <pc:sldChg chg="del">
        <pc:chgData name="Zain Jafri" userId="9fa31bb16907f007" providerId="LiveId" clId="{E317B905-709D-4408-81B9-311D652082D3}" dt="2019-05-26T16:04:26.125" v="3352" actId="2696"/>
        <pc:sldMkLst>
          <pc:docMk/>
          <pc:sldMk cId="0" sldId="270"/>
        </pc:sldMkLst>
      </pc:sldChg>
      <pc:sldChg chg="del">
        <pc:chgData name="Zain Jafri" userId="9fa31bb16907f007" providerId="LiveId" clId="{E317B905-709D-4408-81B9-311D652082D3}" dt="2019-05-26T16:04:26.930" v="3353" actId="2696"/>
        <pc:sldMkLst>
          <pc:docMk/>
          <pc:sldMk cId="0" sldId="271"/>
        </pc:sldMkLst>
      </pc:sldChg>
      <pc:sldChg chg="del">
        <pc:chgData name="Zain Jafri" userId="9fa31bb16907f007" providerId="LiveId" clId="{E317B905-709D-4408-81B9-311D652082D3}" dt="2019-05-26T16:06:43.605" v="3747" actId="2696"/>
        <pc:sldMkLst>
          <pc:docMk/>
          <pc:sldMk cId="0" sldId="272"/>
        </pc:sldMkLst>
      </pc:sldChg>
      <pc:sldChg chg="del">
        <pc:chgData name="Zain Jafri" userId="9fa31bb16907f007" providerId="LiveId" clId="{E317B905-709D-4408-81B9-311D652082D3}" dt="2019-05-26T16:06:44.241" v="3748" actId="2696"/>
        <pc:sldMkLst>
          <pc:docMk/>
          <pc:sldMk cId="0" sldId="273"/>
        </pc:sldMkLst>
      </pc:sldChg>
      <pc:sldChg chg="delSp modSp ord setBg">
        <pc:chgData name="Zain Jafri" userId="9fa31bb16907f007" providerId="LiveId" clId="{E317B905-709D-4408-81B9-311D652082D3}" dt="2019-05-26T16:08:11.409" v="3815" actId="478"/>
        <pc:sldMkLst>
          <pc:docMk/>
          <pc:sldMk cId="0" sldId="274"/>
        </pc:sldMkLst>
        <pc:spChg chg="mod">
          <ac:chgData name="Zain Jafri" userId="9fa31bb16907f007" providerId="LiveId" clId="{E317B905-709D-4408-81B9-311D652082D3}" dt="2019-05-26T16:06:54.709" v="3750" actId="20577"/>
          <ac:spMkLst>
            <pc:docMk/>
            <pc:sldMk cId="0" sldId="274"/>
            <ac:spMk id="336" creationId="{00000000-0000-0000-0000-000000000000}"/>
          </ac:spMkLst>
        </pc:spChg>
        <pc:spChg chg="del">
          <ac:chgData name="Zain Jafri" userId="9fa31bb16907f007" providerId="LiveId" clId="{E317B905-709D-4408-81B9-311D652082D3}" dt="2019-05-26T16:08:11.409" v="3815" actId="478"/>
          <ac:spMkLst>
            <pc:docMk/>
            <pc:sldMk cId="0" sldId="274"/>
            <ac:spMk id="338" creationId="{00000000-0000-0000-0000-000000000000}"/>
          </ac:spMkLst>
        </pc:spChg>
        <pc:spChg chg="mod">
          <ac:chgData name="Zain Jafri" userId="9fa31bb16907f007" providerId="LiveId" clId="{E317B905-709D-4408-81B9-311D652082D3}" dt="2019-05-26T16:07:14.883" v="3804" actId="20577"/>
          <ac:spMkLst>
            <pc:docMk/>
            <pc:sldMk cId="0" sldId="274"/>
            <ac:spMk id="339" creationId="{00000000-0000-0000-0000-000000000000}"/>
          </ac:spMkLst>
        </pc:spChg>
      </pc:sldChg>
      <pc:sldChg chg="add del setBg">
        <pc:chgData name="Zain Jafri" userId="9fa31bb16907f007" providerId="LiveId" clId="{E317B905-709D-4408-81B9-311D652082D3}" dt="2019-05-25T20:21:55.902" v="416"/>
        <pc:sldMkLst>
          <pc:docMk/>
          <pc:sldMk cId="732872644" sldId="275"/>
        </pc:sldMkLst>
      </pc:sldChg>
      <pc:sldChg chg="add del setBg">
        <pc:chgData name="Zain Jafri" userId="9fa31bb16907f007" providerId="LiveId" clId="{E317B905-709D-4408-81B9-311D652082D3}" dt="2019-05-25T20:22:14.240" v="420"/>
        <pc:sldMkLst>
          <pc:docMk/>
          <pc:sldMk cId="777031895" sldId="275"/>
        </pc:sldMkLst>
      </pc:sldChg>
      <pc:sldChg chg="add del">
        <pc:chgData name="Zain Jafri" userId="9fa31bb16907f007" providerId="LiveId" clId="{E317B905-709D-4408-81B9-311D652082D3}" dt="2019-05-25T20:22:04.703" v="418"/>
        <pc:sldMkLst>
          <pc:docMk/>
          <pc:sldMk cId="2202899851" sldId="275"/>
        </pc:sldMkLst>
      </pc:sldChg>
      <pc:sldChg chg="addSp delSp modSp add del setBg addCm modCm">
        <pc:chgData name="Zain Jafri" userId="9fa31bb16907f007" providerId="LiveId" clId="{E317B905-709D-4408-81B9-311D652082D3}" dt="2019-05-26T16:16:16.015" v="4306"/>
        <pc:sldMkLst>
          <pc:docMk/>
          <pc:sldMk cId="3064862597" sldId="275"/>
        </pc:sldMkLst>
        <pc:spChg chg="add mod">
          <ac:chgData name="Zain Jafri" userId="9fa31bb16907f007" providerId="LiveId" clId="{E317B905-709D-4408-81B9-311D652082D3}" dt="2019-05-25T20:33:02.546" v="1995" actId="1035"/>
          <ac:spMkLst>
            <pc:docMk/>
            <pc:sldMk cId="3064862597" sldId="275"/>
            <ac:spMk id="3" creationId="{E57D5AA8-7274-4426-8237-11D7B2C3A873}"/>
          </ac:spMkLst>
        </pc:spChg>
        <pc:spChg chg="mod">
          <ac:chgData name="Zain Jafri" userId="9fa31bb16907f007" providerId="LiveId" clId="{E317B905-709D-4408-81B9-311D652082D3}" dt="2019-05-25T20:31:20.581" v="1874" actId="20577"/>
          <ac:spMkLst>
            <pc:docMk/>
            <pc:sldMk cId="3064862597" sldId="275"/>
            <ac:spMk id="105" creationId="{00000000-0000-0000-0000-000000000000}"/>
          </ac:spMkLst>
        </pc:spChg>
        <pc:spChg chg="del">
          <ac:chgData name="Zain Jafri" userId="9fa31bb16907f007" providerId="LiveId" clId="{E317B905-709D-4408-81B9-311D652082D3}" dt="2019-05-25T20:23:37.568" v="756" actId="478"/>
          <ac:spMkLst>
            <pc:docMk/>
            <pc:sldMk cId="3064862597" sldId="275"/>
            <ac:spMk id="106" creationId="{00000000-0000-0000-0000-000000000000}"/>
          </ac:spMkLst>
        </pc:spChg>
        <pc:spChg chg="del">
          <ac:chgData name="Zain Jafri" userId="9fa31bb16907f007" providerId="LiveId" clId="{E317B905-709D-4408-81B9-311D652082D3}" dt="2019-05-25T20:37:56.113" v="2036" actId="478"/>
          <ac:spMkLst>
            <pc:docMk/>
            <pc:sldMk cId="3064862597" sldId="275"/>
            <ac:spMk id="107" creationId="{00000000-0000-0000-0000-000000000000}"/>
          </ac:spMkLst>
        </pc:spChg>
        <pc:spChg chg="del">
          <ac:chgData name="Zain Jafri" userId="9fa31bb16907f007" providerId="LiveId" clId="{E317B905-709D-4408-81B9-311D652082D3}" dt="2019-05-26T16:07:56.268" v="3808" actId="478"/>
          <ac:spMkLst>
            <pc:docMk/>
            <pc:sldMk cId="3064862597" sldId="275"/>
            <ac:spMk id="108" creationId="{00000000-0000-0000-0000-000000000000}"/>
          </ac:spMkLst>
        </pc:spChg>
        <pc:spChg chg="mod">
          <ac:chgData name="Zain Jafri" userId="9fa31bb16907f007" providerId="LiveId" clId="{E317B905-709D-4408-81B9-311D652082D3}" dt="2019-05-26T16:01:36.803" v="2891" actId="1035"/>
          <ac:spMkLst>
            <pc:docMk/>
            <pc:sldMk cId="3064862597" sldId="275"/>
            <ac:spMk id="109" creationId="{00000000-0000-0000-0000-000000000000}"/>
          </ac:spMkLst>
        </pc:spChg>
        <pc:picChg chg="del">
          <ac:chgData name="Zain Jafri" userId="9fa31bb16907f007" providerId="LiveId" clId="{E317B905-709D-4408-81B9-311D652082D3}" dt="2019-05-25T20:20:53.003" v="289" actId="478"/>
          <ac:picMkLst>
            <pc:docMk/>
            <pc:sldMk cId="3064862597" sldId="275"/>
            <ac:picMk id="110" creationId="{00000000-0000-0000-0000-000000000000}"/>
          </ac:picMkLst>
        </pc:picChg>
      </pc:sldChg>
      <pc:sldChg chg="addSp delSp modSp add addCm modCm">
        <pc:chgData name="Zain Jafri" userId="9fa31bb16907f007" providerId="LiveId" clId="{E317B905-709D-4408-81B9-311D652082D3}" dt="2019-05-26T16:16:12.165" v="4304"/>
        <pc:sldMkLst>
          <pc:docMk/>
          <pc:sldMk cId="1625506014" sldId="276"/>
        </pc:sldMkLst>
        <pc:spChg chg="del">
          <ac:chgData name="Zain Jafri" userId="9fa31bb16907f007" providerId="LiveId" clId="{E317B905-709D-4408-81B9-311D652082D3}" dt="2019-05-25T20:30:16.137" v="1560" actId="478"/>
          <ac:spMkLst>
            <pc:docMk/>
            <pc:sldMk cId="1625506014" sldId="276"/>
            <ac:spMk id="3" creationId="{E57D5AA8-7274-4426-8237-11D7B2C3A873}"/>
          </ac:spMkLst>
        </pc:spChg>
        <pc:spChg chg="add del mod">
          <ac:chgData name="Zain Jafri" userId="9fa31bb16907f007" providerId="LiveId" clId="{E317B905-709D-4408-81B9-311D652082D3}" dt="2019-05-25T20:30:18.621" v="1561" actId="478"/>
          <ac:spMkLst>
            <pc:docMk/>
            <pc:sldMk cId="1625506014" sldId="276"/>
            <ac:spMk id="4" creationId="{0EC8C01C-17F4-4DF0-A7FF-C10BCCA3CC87}"/>
          </ac:spMkLst>
        </pc:spChg>
        <pc:spChg chg="add del mod">
          <ac:chgData name="Zain Jafri" userId="9fa31bb16907f007" providerId="LiveId" clId="{E317B905-709D-4408-81B9-311D652082D3}" dt="2019-05-26T16:08:43.361" v="3817" actId="478"/>
          <ac:spMkLst>
            <pc:docMk/>
            <pc:sldMk cId="1625506014" sldId="276"/>
            <ac:spMk id="5" creationId="{1855432E-9210-4345-95F5-7E04ADAAFCC2}"/>
          </ac:spMkLst>
        </pc:spChg>
        <pc:spChg chg="add mod">
          <ac:chgData name="Zain Jafri" userId="9fa31bb16907f007" providerId="LiveId" clId="{E317B905-709D-4408-81B9-311D652082D3}" dt="2019-05-25T20:31:11.070" v="1834" actId="20577"/>
          <ac:spMkLst>
            <pc:docMk/>
            <pc:sldMk cId="1625506014" sldId="276"/>
            <ac:spMk id="9" creationId="{1A9EB261-8737-438D-A61E-F4BCFBD8347E}"/>
          </ac:spMkLst>
        </pc:spChg>
        <pc:spChg chg="mod">
          <ac:chgData name="Zain Jafri" userId="9fa31bb16907f007" providerId="LiveId" clId="{E317B905-709D-4408-81B9-311D652082D3}" dt="2019-05-25T20:30:12.458" v="1559" actId="20577"/>
          <ac:spMkLst>
            <pc:docMk/>
            <pc:sldMk cId="1625506014" sldId="276"/>
            <ac:spMk id="105" creationId="{00000000-0000-0000-0000-000000000000}"/>
          </ac:spMkLst>
        </pc:spChg>
        <pc:spChg chg="del">
          <ac:chgData name="Zain Jafri" userId="9fa31bb16907f007" providerId="LiveId" clId="{E317B905-709D-4408-81B9-311D652082D3}" dt="2019-05-25T20:37:50.210" v="2035" actId="478"/>
          <ac:spMkLst>
            <pc:docMk/>
            <pc:sldMk cId="1625506014" sldId="276"/>
            <ac:spMk id="107" creationId="{00000000-0000-0000-0000-000000000000}"/>
          </ac:spMkLst>
        </pc:spChg>
        <pc:spChg chg="del">
          <ac:chgData name="Zain Jafri" userId="9fa31bb16907f007" providerId="LiveId" clId="{E317B905-709D-4408-81B9-311D652082D3}" dt="2019-05-26T16:07:51.847" v="3807" actId="478"/>
          <ac:spMkLst>
            <pc:docMk/>
            <pc:sldMk cId="1625506014" sldId="276"/>
            <ac:spMk id="108" creationId="{00000000-0000-0000-0000-000000000000}"/>
          </ac:spMkLst>
        </pc:spChg>
        <pc:spChg chg="del">
          <ac:chgData name="Zain Jafri" userId="9fa31bb16907f007" providerId="LiveId" clId="{E317B905-709D-4408-81B9-311D652082D3}" dt="2019-05-25T20:30:16.137" v="1560" actId="478"/>
          <ac:spMkLst>
            <pc:docMk/>
            <pc:sldMk cId="1625506014" sldId="276"/>
            <ac:spMk id="109" creationId="{00000000-0000-0000-0000-000000000000}"/>
          </ac:spMkLst>
        </pc:spChg>
        <pc:picChg chg="add mod">
          <ac:chgData name="Zain Jafri" userId="9fa31bb16907f007" providerId="LiveId" clId="{E317B905-709D-4408-81B9-311D652082D3}" dt="2019-05-26T16:10:37.988" v="3830" actId="1076"/>
          <ac:picMkLst>
            <pc:docMk/>
            <pc:sldMk cId="1625506014" sldId="276"/>
            <ac:picMk id="1026" creationId="{C774DC86-CC66-4F71-9077-D1F71A28E6EC}"/>
          </ac:picMkLst>
        </pc:picChg>
        <pc:picChg chg="add mod">
          <ac:chgData name="Zain Jafri" userId="9fa31bb16907f007" providerId="LiveId" clId="{E317B905-709D-4408-81B9-311D652082D3}" dt="2019-05-26T16:11:45.261" v="3876" actId="1036"/>
          <ac:picMkLst>
            <pc:docMk/>
            <pc:sldMk cId="1625506014" sldId="276"/>
            <ac:picMk id="1028" creationId="{31B77445-C63E-47A7-A778-EF2B66408F7D}"/>
          </ac:picMkLst>
        </pc:picChg>
        <pc:picChg chg="add mod">
          <ac:chgData name="Zain Jafri" userId="9fa31bb16907f007" providerId="LiveId" clId="{E317B905-709D-4408-81B9-311D652082D3}" dt="2019-05-26T16:10:55.583" v="3839" actId="1076"/>
          <ac:picMkLst>
            <pc:docMk/>
            <pc:sldMk cId="1625506014" sldId="276"/>
            <ac:picMk id="1030" creationId="{AEF9EA02-11DB-4CAD-94FE-B164DFF78A12}"/>
          </ac:picMkLst>
        </pc:picChg>
        <pc:picChg chg="add mod">
          <ac:chgData name="Zain Jafri" userId="9fa31bb16907f007" providerId="LiveId" clId="{E317B905-709D-4408-81B9-311D652082D3}" dt="2019-05-26T16:10:54.006" v="3838" actId="1076"/>
          <ac:picMkLst>
            <pc:docMk/>
            <pc:sldMk cId="1625506014" sldId="276"/>
            <ac:picMk id="1032" creationId="{55C4DB4B-B4D0-4C6D-8DC4-A70B0D0ABC03}"/>
          </ac:picMkLst>
        </pc:picChg>
        <pc:picChg chg="add mod">
          <ac:chgData name="Zain Jafri" userId="9fa31bb16907f007" providerId="LiveId" clId="{E317B905-709D-4408-81B9-311D652082D3}" dt="2019-05-26T16:11:01.756" v="3869" actId="1037"/>
          <ac:picMkLst>
            <pc:docMk/>
            <pc:sldMk cId="1625506014" sldId="276"/>
            <ac:picMk id="1034" creationId="{2E69C248-DF3C-45DE-B0A6-E5B74E7D674B}"/>
          </ac:picMkLst>
        </pc:picChg>
      </pc:sldChg>
      <pc:sldChg chg="addSp delSp modSp add addCm modCm">
        <pc:chgData name="Zain Jafri" userId="9fa31bb16907f007" providerId="LiveId" clId="{E317B905-709D-4408-81B9-311D652082D3}" dt="2019-05-26T16:16:19.641" v="4308"/>
        <pc:sldMkLst>
          <pc:docMk/>
          <pc:sldMk cId="623224484" sldId="277"/>
        </pc:sldMkLst>
        <pc:spChg chg="del">
          <ac:chgData name="Zain Jafri" userId="9fa31bb16907f007" providerId="LiveId" clId="{E317B905-709D-4408-81B9-311D652082D3}" dt="2019-05-25T20:33:54.247" v="2010" actId="478"/>
          <ac:spMkLst>
            <pc:docMk/>
            <pc:sldMk cId="623224484" sldId="277"/>
            <ac:spMk id="3" creationId="{E57D5AA8-7274-4426-8237-11D7B2C3A873}"/>
          </ac:spMkLst>
        </pc:spChg>
        <pc:spChg chg="add del mod">
          <ac:chgData name="Zain Jafri" userId="9fa31bb16907f007" providerId="LiveId" clId="{E317B905-709D-4408-81B9-311D652082D3}" dt="2019-05-25T20:33:58.716" v="2012" actId="478"/>
          <ac:spMkLst>
            <pc:docMk/>
            <pc:sldMk cId="623224484" sldId="277"/>
            <ac:spMk id="4" creationId="{1AE24B08-CF5D-4291-AC4B-5B9BB6874538}"/>
          </ac:spMkLst>
        </pc:spChg>
        <pc:spChg chg="add mod">
          <ac:chgData name="Zain Jafri" userId="9fa31bb16907f007" providerId="LiveId" clId="{E317B905-709D-4408-81B9-311D652082D3}" dt="2019-05-26T16:13:36.946" v="4078" actId="207"/>
          <ac:spMkLst>
            <pc:docMk/>
            <pc:sldMk cId="623224484" sldId="277"/>
            <ac:spMk id="8" creationId="{E5DD1CD4-C9A5-4D87-8CE4-55761BFCA879}"/>
          </ac:spMkLst>
        </pc:spChg>
        <pc:spChg chg="add mod">
          <ac:chgData name="Zain Jafri" userId="9fa31bb16907f007" providerId="LiveId" clId="{E317B905-709D-4408-81B9-311D652082D3}" dt="2019-05-26T16:12:38.890" v="3991" actId="1036"/>
          <ac:spMkLst>
            <pc:docMk/>
            <pc:sldMk cId="623224484" sldId="277"/>
            <ac:spMk id="10" creationId="{16F8140B-D422-49CF-B719-108C80A9B342}"/>
          </ac:spMkLst>
        </pc:spChg>
        <pc:spChg chg="mod">
          <ac:chgData name="Zain Jafri" userId="9fa31bb16907f007" providerId="LiveId" clId="{E317B905-709D-4408-81B9-311D652082D3}" dt="2019-05-26T16:12:23.097" v="3959" actId="20577"/>
          <ac:spMkLst>
            <pc:docMk/>
            <pc:sldMk cId="623224484" sldId="277"/>
            <ac:spMk id="105" creationId="{00000000-0000-0000-0000-000000000000}"/>
          </ac:spMkLst>
        </pc:spChg>
        <pc:spChg chg="del mod">
          <ac:chgData name="Zain Jafri" userId="9fa31bb16907f007" providerId="LiveId" clId="{E317B905-709D-4408-81B9-311D652082D3}" dt="2019-05-25T20:37:58.920" v="2038" actId="478"/>
          <ac:spMkLst>
            <pc:docMk/>
            <pc:sldMk cId="623224484" sldId="277"/>
            <ac:spMk id="107" creationId="{00000000-0000-0000-0000-000000000000}"/>
          </ac:spMkLst>
        </pc:spChg>
        <pc:spChg chg="del">
          <ac:chgData name="Zain Jafri" userId="9fa31bb16907f007" providerId="LiveId" clId="{E317B905-709D-4408-81B9-311D652082D3}" dt="2019-05-26T16:07:59.710" v="3809" actId="478"/>
          <ac:spMkLst>
            <pc:docMk/>
            <pc:sldMk cId="623224484" sldId="277"/>
            <ac:spMk id="108" creationId="{00000000-0000-0000-0000-000000000000}"/>
          </ac:spMkLst>
        </pc:spChg>
        <pc:spChg chg="del">
          <ac:chgData name="Zain Jafri" userId="9fa31bb16907f007" providerId="LiveId" clId="{E317B905-709D-4408-81B9-311D652082D3}" dt="2019-05-25T20:33:56.810" v="2011" actId="478"/>
          <ac:spMkLst>
            <pc:docMk/>
            <pc:sldMk cId="623224484" sldId="277"/>
            <ac:spMk id="109" creationId="{00000000-0000-0000-0000-000000000000}"/>
          </ac:spMkLst>
        </pc:spChg>
        <pc:cxnChg chg="add mod">
          <ac:chgData name="Zain Jafri" userId="9fa31bb16907f007" providerId="LiveId" clId="{E317B905-709D-4408-81B9-311D652082D3}" dt="2019-05-26T16:12:29.892" v="3971" actId="1035"/>
          <ac:cxnSpMkLst>
            <pc:docMk/>
            <pc:sldMk cId="623224484" sldId="277"/>
            <ac:cxnSpMk id="2" creationId="{43561D8F-FD9A-4F41-8DE1-230BDC7F8A04}"/>
          </ac:cxnSpMkLst>
        </pc:cxnChg>
      </pc:sldChg>
      <pc:sldChg chg="add del">
        <pc:chgData name="Zain Jafri" userId="9fa31bb16907f007" providerId="LiveId" clId="{E317B905-709D-4408-81B9-311D652082D3}" dt="2019-05-25T20:37:32.255" v="2030" actId="2696"/>
        <pc:sldMkLst>
          <pc:docMk/>
          <pc:sldMk cId="332380926" sldId="278"/>
        </pc:sldMkLst>
      </pc:sldChg>
      <pc:sldChg chg="addSp delSp modSp add addCm modCm">
        <pc:chgData name="Zain Jafri" userId="9fa31bb16907f007" providerId="LiveId" clId="{E317B905-709D-4408-81B9-311D652082D3}" dt="2019-05-26T16:20:13.264" v="4436" actId="20577"/>
        <pc:sldMkLst>
          <pc:docMk/>
          <pc:sldMk cId="1300517471" sldId="278"/>
        </pc:sldMkLst>
        <pc:spChg chg="add mod">
          <ac:chgData name="Zain Jafri" userId="9fa31bb16907f007" providerId="LiveId" clId="{E317B905-709D-4408-81B9-311D652082D3}" dt="2019-05-26T16:20:13.264" v="4436" actId="20577"/>
          <ac:spMkLst>
            <pc:docMk/>
            <pc:sldMk cId="1300517471" sldId="278"/>
            <ac:spMk id="5" creationId="{D46576A1-D4E8-4062-A8A0-086E299D421B}"/>
          </ac:spMkLst>
        </pc:spChg>
        <pc:spChg chg="mod">
          <ac:chgData name="Zain Jafri" userId="9fa31bb16907f007" providerId="LiveId" clId="{E317B905-709D-4408-81B9-311D652082D3}" dt="2019-05-25T20:38:26.832" v="2087" actId="20577"/>
          <ac:spMkLst>
            <pc:docMk/>
            <pc:sldMk cId="1300517471" sldId="278"/>
            <ac:spMk id="105" creationId="{00000000-0000-0000-0000-000000000000}"/>
          </ac:spMkLst>
        </pc:spChg>
        <pc:spChg chg="del">
          <ac:chgData name="Zain Jafri" userId="9fa31bb16907f007" providerId="LiveId" clId="{E317B905-709D-4408-81B9-311D652082D3}" dt="2019-05-26T16:08:01.667" v="3810" actId="478"/>
          <ac:spMkLst>
            <pc:docMk/>
            <pc:sldMk cId="1300517471" sldId="278"/>
            <ac:spMk id="108" creationId="{00000000-0000-0000-0000-000000000000}"/>
          </ac:spMkLst>
        </pc:spChg>
      </pc:sldChg>
      <pc:sldChg chg="add del">
        <pc:chgData name="Zain Jafri" userId="9fa31bb16907f007" providerId="LiveId" clId="{E317B905-709D-4408-81B9-311D652082D3}" dt="2019-05-25T20:38:13.990" v="2040" actId="2696"/>
        <pc:sldMkLst>
          <pc:docMk/>
          <pc:sldMk cId="2309192155" sldId="278"/>
        </pc:sldMkLst>
      </pc:sldChg>
      <pc:sldChg chg="add del">
        <pc:chgData name="Zain Jafri" userId="9fa31bb16907f007" providerId="LiveId" clId="{E317B905-709D-4408-81B9-311D652082D3}" dt="2019-05-25T20:37:42.267" v="2033" actId="2696"/>
        <pc:sldMkLst>
          <pc:docMk/>
          <pc:sldMk cId="3009307930" sldId="278"/>
        </pc:sldMkLst>
      </pc:sldChg>
      <pc:sldChg chg="modSp add del">
        <pc:chgData name="Zain Jafri" userId="9fa31bb16907f007" providerId="LiveId" clId="{E317B905-709D-4408-81B9-311D652082D3}" dt="2019-05-26T15:59:37.279" v="2761" actId="2696"/>
        <pc:sldMkLst>
          <pc:docMk/>
          <pc:sldMk cId="3667847608" sldId="279"/>
        </pc:sldMkLst>
        <pc:spChg chg="mod">
          <ac:chgData name="Zain Jafri" userId="9fa31bb16907f007" providerId="LiveId" clId="{E317B905-709D-4408-81B9-311D652082D3}" dt="2019-05-25T20:38:35.063" v="2106" actId="20577"/>
          <ac:spMkLst>
            <pc:docMk/>
            <pc:sldMk cId="3667847608" sldId="279"/>
            <ac:spMk id="105" creationId="{00000000-0000-0000-0000-000000000000}"/>
          </ac:spMkLst>
        </pc:spChg>
      </pc:sldChg>
      <pc:sldChg chg="addSp delSp modSp add addCm modCm">
        <pc:chgData name="Zain Jafri" userId="9fa31bb16907f007" providerId="LiveId" clId="{E317B905-709D-4408-81B9-311D652082D3}" dt="2019-05-26T16:16:35.244" v="4312"/>
        <pc:sldMkLst>
          <pc:docMk/>
          <pc:sldMk cId="1163658318" sldId="280"/>
        </pc:sldMkLst>
        <pc:spChg chg="add mod">
          <ac:chgData name="Zain Jafri" userId="9fa31bb16907f007" providerId="LiveId" clId="{E317B905-709D-4408-81B9-311D652082D3}" dt="2019-05-26T16:12:55.198" v="3994" actId="1036"/>
          <ac:spMkLst>
            <pc:docMk/>
            <pc:sldMk cId="1163658318" sldId="280"/>
            <ac:spMk id="5" creationId="{2BFDF0D6-F40D-456F-B8E0-932363E5B50E}"/>
          </ac:spMkLst>
        </pc:spChg>
        <pc:spChg chg="mod">
          <ac:chgData name="Zain Jafri" userId="9fa31bb16907f007" providerId="LiveId" clId="{E317B905-709D-4408-81B9-311D652082D3}" dt="2019-05-25T20:38:48.947" v="2135" actId="20577"/>
          <ac:spMkLst>
            <pc:docMk/>
            <pc:sldMk cId="1163658318" sldId="280"/>
            <ac:spMk id="105" creationId="{00000000-0000-0000-0000-000000000000}"/>
          </ac:spMkLst>
        </pc:spChg>
        <pc:spChg chg="del">
          <ac:chgData name="Zain Jafri" userId="9fa31bb16907f007" providerId="LiveId" clId="{E317B905-709D-4408-81B9-311D652082D3}" dt="2019-05-26T16:08:03.672" v="3811" actId="478"/>
          <ac:spMkLst>
            <pc:docMk/>
            <pc:sldMk cId="1163658318" sldId="280"/>
            <ac:spMk id="108" creationId="{00000000-0000-0000-0000-000000000000}"/>
          </ac:spMkLst>
        </pc:spChg>
        <pc:graphicFrameChg chg="add mod modGraphic">
          <ac:chgData name="Zain Jafri" userId="9fa31bb16907f007" providerId="LiveId" clId="{E317B905-709D-4408-81B9-311D652082D3}" dt="2019-05-26T16:13:00.108" v="4009" actId="1035"/>
          <ac:graphicFrameMkLst>
            <pc:docMk/>
            <pc:sldMk cId="1163658318" sldId="280"/>
            <ac:graphicFrameMk id="2" creationId="{20589061-E9DC-477E-87F5-2BDC299FFCFC}"/>
          </ac:graphicFrameMkLst>
        </pc:graphicFrameChg>
      </pc:sldChg>
      <pc:sldChg chg="add del setBg">
        <pc:chgData name="Zain Jafri" userId="9fa31bb16907f007" providerId="LiveId" clId="{E317B905-709D-4408-81B9-311D652082D3}" dt="2019-05-26T15:54:11.890" v="2148"/>
        <pc:sldMkLst>
          <pc:docMk/>
          <pc:sldMk cId="0" sldId="281"/>
        </pc:sldMkLst>
      </pc:sldChg>
      <pc:sldChg chg="add del">
        <pc:chgData name="Zain Jafri" userId="9fa31bb16907f007" providerId="LiveId" clId="{E317B905-709D-4408-81B9-311D652082D3}" dt="2019-05-25T20:39:08.679" v="2137" actId="2696"/>
        <pc:sldMkLst>
          <pc:docMk/>
          <pc:sldMk cId="696671214" sldId="281"/>
        </pc:sldMkLst>
      </pc:sldChg>
      <pc:sldChg chg="add del">
        <pc:chgData name="Zain Jafri" userId="9fa31bb16907f007" providerId="LiveId" clId="{E317B905-709D-4408-81B9-311D652082D3}" dt="2019-05-25T20:40:14.289" v="2146" actId="2696"/>
        <pc:sldMkLst>
          <pc:docMk/>
          <pc:sldMk cId="2645438207" sldId="281"/>
        </pc:sldMkLst>
      </pc:sldChg>
      <pc:sldChg chg="addSp delSp modSp add addCm modCm">
        <pc:chgData name="Zain Jafri" userId="9fa31bb16907f007" providerId="LiveId" clId="{E317B905-709D-4408-81B9-311D652082D3}" dt="2019-05-26T16:16:43.087" v="4314"/>
        <pc:sldMkLst>
          <pc:docMk/>
          <pc:sldMk cId="3291061125" sldId="281"/>
        </pc:sldMkLst>
        <pc:spChg chg="add mod">
          <ac:chgData name="Zain Jafri" userId="9fa31bb16907f007" providerId="LiveId" clId="{E317B905-709D-4408-81B9-311D652082D3}" dt="2019-05-26T16:13:46.119" v="4079" actId="207"/>
          <ac:spMkLst>
            <pc:docMk/>
            <pc:sldMk cId="3291061125" sldId="281"/>
            <ac:spMk id="4" creationId="{BBC4606E-4940-4851-BF99-9D456FA4E71E}"/>
          </ac:spMkLst>
        </pc:spChg>
        <pc:spChg chg="mod">
          <ac:chgData name="Zain Jafri" userId="9fa31bb16907f007" providerId="LiveId" clId="{E317B905-709D-4408-81B9-311D652082D3}" dt="2019-05-26T16:14:31.215" v="4104" actId="20577"/>
          <ac:spMkLst>
            <pc:docMk/>
            <pc:sldMk cId="3291061125" sldId="281"/>
            <ac:spMk id="105" creationId="{00000000-0000-0000-0000-000000000000}"/>
          </ac:spMkLst>
        </pc:spChg>
        <pc:spChg chg="del">
          <ac:chgData name="Zain Jafri" userId="9fa31bb16907f007" providerId="LiveId" clId="{E317B905-709D-4408-81B9-311D652082D3}" dt="2019-05-26T16:08:05.936" v="3812" actId="478"/>
          <ac:spMkLst>
            <pc:docMk/>
            <pc:sldMk cId="3291061125" sldId="281"/>
            <ac:spMk id="108" creationId="{00000000-0000-0000-0000-000000000000}"/>
          </ac:spMkLst>
        </pc:spChg>
      </pc:sldChg>
      <pc:sldChg chg="add del setBg">
        <pc:chgData name="Zain Jafri" userId="9fa31bb16907f007" providerId="LiveId" clId="{E317B905-709D-4408-81B9-311D652082D3}" dt="2019-05-26T15:54:11.890" v="2148"/>
        <pc:sldMkLst>
          <pc:docMk/>
          <pc:sldMk cId="0" sldId="282"/>
        </pc:sldMkLst>
      </pc:sldChg>
      <pc:sldChg chg="delSp modSp add addCm modCm">
        <pc:chgData name="Zain Jafri" userId="9fa31bb16907f007" providerId="LiveId" clId="{E317B905-709D-4408-81B9-311D652082D3}" dt="2019-05-26T16:17:36.884" v="4317"/>
        <pc:sldMkLst>
          <pc:docMk/>
          <pc:sldMk cId="2303775462" sldId="282"/>
        </pc:sldMkLst>
        <pc:spChg chg="mod">
          <ac:chgData name="Zain Jafri" userId="9fa31bb16907f007" providerId="LiveId" clId="{E317B905-709D-4408-81B9-311D652082D3}" dt="2019-05-26T16:15:46.144" v="4300" actId="20577"/>
          <ac:spMkLst>
            <pc:docMk/>
            <pc:sldMk cId="2303775462" sldId="282"/>
            <ac:spMk id="4" creationId="{BBC4606E-4940-4851-BF99-9D456FA4E71E}"/>
          </ac:spMkLst>
        </pc:spChg>
        <pc:spChg chg="mod">
          <ac:chgData name="Zain Jafri" userId="9fa31bb16907f007" providerId="LiveId" clId="{E317B905-709D-4408-81B9-311D652082D3}" dt="2019-05-26T16:04:43.295" v="3389" actId="20577"/>
          <ac:spMkLst>
            <pc:docMk/>
            <pc:sldMk cId="2303775462" sldId="282"/>
            <ac:spMk id="105" creationId="{00000000-0000-0000-0000-000000000000}"/>
          </ac:spMkLst>
        </pc:spChg>
        <pc:spChg chg="del">
          <ac:chgData name="Zain Jafri" userId="9fa31bb16907f007" providerId="LiveId" clId="{E317B905-709D-4408-81B9-311D652082D3}" dt="2019-05-26T16:08:07.654" v="3813" actId="478"/>
          <ac:spMkLst>
            <pc:docMk/>
            <pc:sldMk cId="2303775462" sldId="282"/>
            <ac:spMk id="108" creationId="{00000000-0000-0000-0000-000000000000}"/>
          </ac:spMkLst>
        </pc:spChg>
      </pc:sldChg>
      <pc:sldChg chg="add del setBg">
        <pc:chgData name="Zain Jafri" userId="9fa31bb16907f007" providerId="LiveId" clId="{E317B905-709D-4408-81B9-311D652082D3}" dt="2019-05-26T15:54:11.890" v="2148"/>
        <pc:sldMkLst>
          <pc:docMk/>
          <pc:sldMk cId="0" sldId="283"/>
        </pc:sldMkLst>
      </pc:sldChg>
      <pc:sldChg chg="addSp delSp modSp add addCm modCm">
        <pc:chgData name="Zain Jafri" userId="9fa31bb16907f007" providerId="LiveId" clId="{E317B905-709D-4408-81B9-311D652082D3}" dt="2019-05-26T16:19:00.323" v="4320"/>
        <pc:sldMkLst>
          <pc:docMk/>
          <pc:sldMk cId="1193765717" sldId="283"/>
        </pc:sldMkLst>
        <pc:spChg chg="add del mod">
          <ac:chgData name="Zain Jafri" userId="9fa31bb16907f007" providerId="LiveId" clId="{E317B905-709D-4408-81B9-311D652082D3}" dt="2019-05-26T16:13:57.486" v="4081" actId="207"/>
          <ac:spMkLst>
            <pc:docMk/>
            <pc:sldMk cId="1193765717" sldId="283"/>
            <ac:spMk id="4" creationId="{BBC4606E-4940-4851-BF99-9D456FA4E71E}"/>
          </ac:spMkLst>
        </pc:spChg>
        <pc:spChg chg="mod">
          <ac:chgData name="Zain Jafri" userId="9fa31bb16907f007" providerId="LiveId" clId="{E317B905-709D-4408-81B9-311D652082D3}" dt="2019-05-26T16:05:42.003" v="3703" actId="20577"/>
          <ac:spMkLst>
            <pc:docMk/>
            <pc:sldMk cId="1193765717" sldId="283"/>
            <ac:spMk id="105" creationId="{00000000-0000-0000-0000-000000000000}"/>
          </ac:spMkLst>
        </pc:spChg>
        <pc:spChg chg="del">
          <ac:chgData name="Zain Jafri" userId="9fa31bb16907f007" providerId="LiveId" clId="{E317B905-709D-4408-81B9-311D652082D3}" dt="2019-05-26T16:08:09.708" v="3814" actId="478"/>
          <ac:spMkLst>
            <pc:docMk/>
            <pc:sldMk cId="1193765717" sldId="283"/>
            <ac:spMk id="108" creationId="{00000000-0000-0000-0000-000000000000}"/>
          </ac:spMkLst>
        </pc:spChg>
      </pc:sldChg>
      <pc:sldChg chg="addSp delSp modSp add ord setBg addCm modCm">
        <pc:chgData name="Zain Jafri" userId="9fa31bb16907f007" providerId="LiveId" clId="{E317B905-709D-4408-81B9-311D652082D3}" dt="2019-05-26T16:21:10.369" v="4439"/>
        <pc:sldMkLst>
          <pc:docMk/>
          <pc:sldMk cId="1359544750" sldId="284"/>
        </pc:sldMkLst>
        <pc:spChg chg="del">
          <ac:chgData name="Zain Jafri" userId="9fa31bb16907f007" providerId="LiveId" clId="{E317B905-709D-4408-81B9-311D652082D3}" dt="2019-05-26T16:08:12.925" v="3816" actId="478"/>
          <ac:spMkLst>
            <pc:docMk/>
            <pc:sldMk cId="1359544750" sldId="284"/>
            <ac:spMk id="2" creationId="{9A3E6674-8672-4B51-83F5-D73617AA1823}"/>
          </ac:spMkLst>
        </pc:spChg>
        <pc:spChg chg="del">
          <ac:chgData name="Zain Jafri" userId="9fa31bb16907f007" providerId="LiveId" clId="{E317B905-709D-4408-81B9-311D652082D3}" dt="2019-05-26T16:05:57.561" v="3741" actId="478"/>
          <ac:spMkLst>
            <pc:docMk/>
            <pc:sldMk cId="1359544750" sldId="284"/>
            <ac:spMk id="4" creationId="{BBC4606E-4940-4851-BF99-9D456FA4E71E}"/>
          </ac:spMkLst>
        </pc:spChg>
        <pc:spChg chg="mod">
          <ac:chgData name="Zain Jafri" userId="9fa31bb16907f007" providerId="LiveId" clId="{E317B905-709D-4408-81B9-311D652082D3}" dt="2019-05-26T16:05:55.204" v="3740" actId="20577"/>
          <ac:spMkLst>
            <pc:docMk/>
            <pc:sldMk cId="1359544750" sldId="284"/>
            <ac:spMk id="105" creationId="{00000000-0000-0000-0000-000000000000}"/>
          </ac:spMkLst>
        </pc:spChg>
        <pc:spChg chg="del">
          <ac:chgData name="Zain Jafri" userId="9fa31bb16907f007" providerId="LiveId" clId="{E317B905-709D-4408-81B9-311D652082D3}" dt="2019-05-26T16:07:19.916" v="3805" actId="478"/>
          <ac:spMkLst>
            <pc:docMk/>
            <pc:sldMk cId="1359544750" sldId="284"/>
            <ac:spMk id="108" creationId="{00000000-0000-0000-0000-000000000000}"/>
          </ac:spMkLst>
        </pc:spChg>
        <pc:cxnChg chg="add mod">
          <ac:chgData name="Zain Jafri" userId="9fa31bb16907f007" providerId="LiveId" clId="{E317B905-709D-4408-81B9-311D652082D3}" dt="2019-05-26T16:14:06.366" v="4086" actId="1036"/>
          <ac:cxnSpMkLst>
            <pc:docMk/>
            <pc:sldMk cId="1359544750" sldId="284"/>
            <ac:cxnSpMk id="5" creationId="{A15D6FFA-37E7-430D-A166-9D1DF9105971}"/>
          </ac:cxnSpMkLst>
        </pc:cxnChg>
      </pc:sldChg>
      <pc:sldMasterChg chg="setBg delSldLayout modSldLayout">
        <pc:chgData name="Zain Jafri" userId="9fa31bb16907f007" providerId="LiveId" clId="{E317B905-709D-4408-81B9-311D652082D3}" dt="2019-05-26T16:07:24.882" v="3806"/>
        <pc:sldMasterMkLst>
          <pc:docMk/>
          <pc:sldMasterMk cId="0" sldId="2147483654"/>
        </pc:sldMasterMkLst>
        <pc:sldLayoutChg chg="setBg">
          <pc:chgData name="Zain Jafri" userId="9fa31bb16907f007" providerId="LiveId" clId="{E317B905-709D-4408-81B9-311D652082D3}" dt="2019-05-26T16:07:24.882" v="3806"/>
          <pc:sldLayoutMkLst>
            <pc:docMk/>
            <pc:sldMasterMk cId="0" sldId="2147483654"/>
            <pc:sldLayoutMk cId="0" sldId="2147483648"/>
          </pc:sldLayoutMkLst>
        </pc:sldLayoutChg>
        <pc:sldLayoutChg chg="setBg">
          <pc:chgData name="Zain Jafri" userId="9fa31bb16907f007" providerId="LiveId" clId="{E317B905-709D-4408-81B9-311D652082D3}" dt="2019-05-26T16:07:24.882" v="3806"/>
          <pc:sldLayoutMkLst>
            <pc:docMk/>
            <pc:sldMasterMk cId="0" sldId="2147483654"/>
            <pc:sldLayoutMk cId="0" sldId="2147483649"/>
          </pc:sldLayoutMkLst>
        </pc:sldLayoutChg>
        <pc:sldLayoutChg chg="del">
          <pc:chgData name="Zain Jafri" userId="9fa31bb16907f007" providerId="LiveId" clId="{E317B905-709D-4408-81B9-311D652082D3}" dt="2019-05-25T20:37:32.258" v="2031" actId="2696"/>
          <pc:sldLayoutMkLst>
            <pc:docMk/>
            <pc:sldMasterMk cId="0" sldId="2147483654"/>
            <pc:sldLayoutMk cId="0" sldId="2147483650"/>
          </pc:sldLayoutMkLst>
        </pc:sldLayoutChg>
        <pc:sldLayoutChg chg="setBg">
          <pc:chgData name="Zain Jafri" userId="9fa31bb16907f007" providerId="LiveId" clId="{E317B905-709D-4408-81B9-311D652082D3}" dt="2019-05-26T16:07:24.882" v="3806"/>
          <pc:sldLayoutMkLst>
            <pc:docMk/>
            <pc:sldMasterMk cId="0" sldId="2147483654"/>
            <pc:sldLayoutMk cId="0" sldId="2147483651"/>
          </pc:sldLayoutMkLst>
        </pc:sldLayoutChg>
        <pc:sldLayoutChg chg="del">
          <pc:chgData name="Zain Jafri" userId="9fa31bb16907f007" providerId="LiveId" clId="{E317B905-709D-4408-81B9-311D652082D3}" dt="2019-05-25T20:37:42.273" v="2034" actId="2696"/>
          <pc:sldLayoutMkLst>
            <pc:docMk/>
            <pc:sldMasterMk cId="0" sldId="2147483654"/>
            <pc:sldLayoutMk cId="0" sldId="2147483652"/>
          </pc:sldLayoutMkLst>
        </pc:sldLayoutChg>
        <pc:sldLayoutChg chg="setBg">
          <pc:chgData name="Zain Jafri" userId="9fa31bb16907f007" providerId="LiveId" clId="{E317B905-709D-4408-81B9-311D652082D3}" dt="2019-05-26T16:07:24.882" v="3806"/>
          <pc:sldLayoutMkLst>
            <pc:docMk/>
            <pc:sldMasterMk cId="0" sldId="2147483654"/>
            <pc:sldLayoutMk cId="0" sldId="2147483653"/>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5-26T11:15:55.078" idx="1">
    <p:pos x="10" y="10"/>
    <p:text>Zain Jafri</p:text>
    <p:extLst>
      <p:ext uri="{C676402C-5697-4E1C-873F-D02D1690AC5C}">
        <p15:threadingInfo xmlns:p15="http://schemas.microsoft.com/office/powerpoint/2012/main" timeZoneBias="30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5-26T11:18:32.735" idx="9">
    <p:pos x="10" y="10"/>
    <p:text>Marin &amp; Venku</p:text>
    <p:extLst>
      <p:ext uri="{C676402C-5697-4E1C-873F-D02D1690AC5C}">
        <p15:threadingInfo xmlns:p15="http://schemas.microsoft.com/office/powerpoint/2012/main" timeZoneBias="300"/>
      </p:ext>
    </p:extLst>
  </p:cm>
  <p:cm authorId="1" dt="2019-05-26T11:20:43.419" idx="11">
    <p:pos x="106" y="106"/>
    <p:text>We may also need some from a modeling perspective in which case, we may need input from Zain Iqbal, Michael and Zain Jafri too</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26T11:16:08.721" idx="2">
    <p:pos x="10" y="10"/>
    <p:text>Zain Jafri</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26T11:16:13.495" idx="3">
    <p:pos x="10" y="10"/>
    <p:text>Zain Jafri</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5-26T11:16:17.988" idx="4">
    <p:pos x="10" y="10"/>
    <p:text>Zain Jafri</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5-26T11:16:22.605" idx="5">
    <p:pos x="10" y="10"/>
    <p:text>Marin and Venku</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5-26T11:16:29.684" idx="6">
    <p:pos x="10" y="10"/>
    <p:text>Zain Iqbal &amp; Michael</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5-26T11:16:38.960" idx="7">
    <p:pos x="10" y="10"/>
    <p:text>Zain Iqbal &amp; Michael</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5-26T11:16:46.847" idx="8">
    <p:pos x="10" y="10"/>
    <p:text>Zain Jafri, Michael &amp; Zain Iqbal -- we may need to discuss more and then figure out if it makes sense for one us to take this slide (or if there are multiple).</p:text>
    <p:extLst>
      <p:ext uri="{C676402C-5697-4E1C-873F-D02D1690AC5C}">
        <p15:threadingInfo xmlns:p15="http://schemas.microsoft.com/office/powerpoint/2012/main" timeZoneBias="30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5-26T11:18:57.197" idx="10">
    <p:pos x="10" y="10"/>
    <p:text>Michael</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3/12/2019</a:t>
            </a:r>
            <a:endParaRPr/>
          </a:p>
        </p:txBody>
      </p:sp>
      <p:sp>
        <p:nvSpPr>
          <p:cNvPr id="56" name="Google Shape;56;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57" name="Google Shape;5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0</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8777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31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0741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8675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5071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0577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882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769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65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762000" y="5029200"/>
            <a:ext cx="10668000" cy="82055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762000" y="5950147"/>
            <a:ext cx="10668000" cy="450656"/>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hite Background" type="obj">
  <p:cSld name="OBJECT">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title"/>
          </p:nvPr>
        </p:nvSpPr>
        <p:spPr>
          <a:xfrm>
            <a:off x="762000" y="363537"/>
            <a:ext cx="106680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3"/>
          <p:cNvSpPr txBox="1">
            <a:spLocks noGrp="1"/>
          </p:cNvSpPr>
          <p:nvPr>
            <p:ph type="body" idx="1"/>
          </p:nvPr>
        </p:nvSpPr>
        <p:spPr>
          <a:xfrm>
            <a:off x="762000" y="1825625"/>
            <a:ext cx="10668000" cy="34456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3"/>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b="0" i="0" u="none" strike="noStrike" cap="none">
                <a:solidFill>
                  <a:srgbClr val="AEABAB"/>
                </a:solidFill>
                <a:latin typeface="Arial"/>
                <a:ea typeface="Arial"/>
                <a:cs typeface="Arial"/>
                <a:sym typeface="Arial"/>
              </a:defRPr>
            </a:lvl1pPr>
            <a:lvl2pPr marL="0" marR="0" lvl="1" indent="0" algn="r" rtl="0">
              <a:spcBef>
                <a:spcPts val="0"/>
              </a:spcBef>
              <a:buNone/>
              <a:defRPr sz="1400" b="0" i="0" u="none" strike="noStrike" cap="none">
                <a:solidFill>
                  <a:srgbClr val="AEABAB"/>
                </a:solidFill>
                <a:latin typeface="Arial"/>
                <a:ea typeface="Arial"/>
                <a:cs typeface="Arial"/>
                <a:sym typeface="Arial"/>
              </a:defRPr>
            </a:lvl2pPr>
            <a:lvl3pPr marL="0" marR="0" lvl="2" indent="0" algn="r" rtl="0">
              <a:spcBef>
                <a:spcPts val="0"/>
              </a:spcBef>
              <a:buNone/>
              <a:defRPr sz="1400" b="0" i="0" u="none" strike="noStrike" cap="none">
                <a:solidFill>
                  <a:srgbClr val="AEABAB"/>
                </a:solidFill>
                <a:latin typeface="Arial"/>
                <a:ea typeface="Arial"/>
                <a:cs typeface="Arial"/>
                <a:sym typeface="Arial"/>
              </a:defRPr>
            </a:lvl3pPr>
            <a:lvl4pPr marL="0" marR="0" lvl="3" indent="0" algn="r" rtl="0">
              <a:spcBef>
                <a:spcPts val="0"/>
              </a:spcBef>
              <a:buNone/>
              <a:defRPr sz="1400" b="0" i="0" u="none" strike="noStrike" cap="none">
                <a:solidFill>
                  <a:srgbClr val="AEABAB"/>
                </a:solidFill>
                <a:latin typeface="Arial"/>
                <a:ea typeface="Arial"/>
                <a:cs typeface="Arial"/>
                <a:sym typeface="Arial"/>
              </a:defRPr>
            </a:lvl4pPr>
            <a:lvl5pPr marL="0" marR="0" lvl="4" indent="0" algn="r" rtl="0">
              <a:spcBef>
                <a:spcPts val="0"/>
              </a:spcBef>
              <a:buNone/>
              <a:defRPr sz="1400" b="0" i="0" u="none" strike="noStrike" cap="none">
                <a:solidFill>
                  <a:srgbClr val="AEABAB"/>
                </a:solidFill>
                <a:latin typeface="Arial"/>
                <a:ea typeface="Arial"/>
                <a:cs typeface="Arial"/>
                <a:sym typeface="Arial"/>
              </a:defRPr>
            </a:lvl5pPr>
            <a:lvl6pPr marL="0" marR="0" lvl="5" indent="0" algn="r" rtl="0">
              <a:spcBef>
                <a:spcPts val="0"/>
              </a:spcBef>
              <a:buNone/>
              <a:defRPr sz="1400" b="0" i="0" u="none" strike="noStrike" cap="none">
                <a:solidFill>
                  <a:srgbClr val="AEABAB"/>
                </a:solidFill>
                <a:latin typeface="Arial"/>
                <a:ea typeface="Arial"/>
                <a:cs typeface="Arial"/>
                <a:sym typeface="Arial"/>
              </a:defRPr>
            </a:lvl6pPr>
            <a:lvl7pPr marL="0" marR="0" lvl="6" indent="0" algn="r" rtl="0">
              <a:spcBef>
                <a:spcPts val="0"/>
              </a:spcBef>
              <a:buNone/>
              <a:defRPr sz="1400" b="0" i="0" u="none" strike="noStrike" cap="none">
                <a:solidFill>
                  <a:srgbClr val="AEABAB"/>
                </a:solidFill>
                <a:latin typeface="Arial"/>
                <a:ea typeface="Arial"/>
                <a:cs typeface="Arial"/>
                <a:sym typeface="Arial"/>
              </a:defRPr>
            </a:lvl7pPr>
            <a:lvl8pPr marL="0" marR="0" lvl="7" indent="0" algn="r" rtl="0">
              <a:spcBef>
                <a:spcPts val="0"/>
              </a:spcBef>
              <a:buNone/>
              <a:defRPr sz="1400" b="0" i="0" u="none" strike="noStrike" cap="none">
                <a:solidFill>
                  <a:srgbClr val="AEABAB"/>
                </a:solidFill>
                <a:latin typeface="Arial"/>
                <a:ea typeface="Arial"/>
                <a:cs typeface="Arial"/>
                <a:sym typeface="Arial"/>
              </a:defRPr>
            </a:lvl8pPr>
            <a:lvl9pPr marL="0" marR="0" lvl="8" indent="0" algn="r" rtl="0">
              <a:spcBef>
                <a:spcPts val="0"/>
              </a:spcBef>
              <a:buNone/>
              <a:defRPr sz="1400" b="0" i="0" u="none" strike="noStrike" cap="none">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3"/>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mod="1">
    <p:ext uri="{DCECCB84-F9BA-43D5-87BE-67443E8EF086}">
      <p15:sldGuideLst xmlns:p15="http://schemas.microsoft.com/office/powerpoint/2012/main">
        <p15:guide id="1" orient="horz" pos="2904">
          <p15:clr>
            <a:srgbClr val="FBAE40"/>
          </p15:clr>
        </p15:guide>
        <p15:guide id="2" pos="70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Sidebar">
  <p:cSld name="Photo Sidebar">
    <p:spTree>
      <p:nvGrpSpPr>
        <p:cNvPr id="1" name="Shape 28"/>
        <p:cNvGrpSpPr/>
        <p:nvPr/>
      </p:nvGrpSpPr>
      <p:grpSpPr>
        <a:xfrm>
          <a:off x="0" y="0"/>
          <a:ext cx="0" cy="0"/>
          <a:chOff x="0" y="0"/>
          <a:chExt cx="0" cy="0"/>
        </a:xfrm>
      </p:grpSpPr>
      <p:sp>
        <p:nvSpPr>
          <p:cNvPr id="29" name="Google Shape;29;p5"/>
          <p:cNvSpPr>
            <a:spLocks noGrp="1"/>
          </p:cNvSpPr>
          <p:nvPr>
            <p:ph type="pic" idx="2"/>
          </p:nvPr>
        </p:nvSpPr>
        <p:spPr>
          <a:xfrm>
            <a:off x="8115300" y="0"/>
            <a:ext cx="4076700"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0" name="Google Shape;30;p5"/>
          <p:cNvPicPr preferRelativeResize="0"/>
          <p:nvPr/>
        </p:nvPicPr>
        <p:blipFill rotWithShape="1">
          <a:blip r:embed="rId2">
            <a:alphaModFix/>
          </a:blip>
          <a:srcRect/>
          <a:stretch/>
        </p:blipFill>
        <p:spPr>
          <a:xfrm>
            <a:off x="761" y="0"/>
            <a:ext cx="12192001" cy="6858001"/>
          </a:xfrm>
          <a:prstGeom prst="rect">
            <a:avLst/>
          </a:prstGeom>
          <a:noFill/>
          <a:ln>
            <a:noFill/>
          </a:ln>
        </p:spPr>
      </p:pic>
      <p:sp>
        <p:nvSpPr>
          <p:cNvPr id="31" name="Google Shape;31;p5"/>
          <p:cNvSpPr txBox="1">
            <a:spLocks noGrp="1"/>
          </p:cNvSpPr>
          <p:nvPr>
            <p:ph type="title"/>
          </p:nvPr>
        </p:nvSpPr>
        <p:spPr>
          <a:xfrm>
            <a:off x="762000" y="363537"/>
            <a:ext cx="66294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5"/>
          <p:cNvSpPr txBox="1">
            <a:spLocks noGrp="1"/>
          </p:cNvSpPr>
          <p:nvPr>
            <p:ph type="body" idx="1"/>
          </p:nvPr>
        </p:nvSpPr>
        <p:spPr>
          <a:xfrm>
            <a:off x="762000" y="1825625"/>
            <a:ext cx="6629400" cy="34456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a:solidFill>
                  <a:srgbClr val="AEABAB"/>
                </a:solidFill>
                <a:latin typeface="Arial"/>
                <a:ea typeface="Arial"/>
                <a:cs typeface="Arial"/>
                <a:sym typeface="Arial"/>
              </a:defRPr>
            </a:lvl1pPr>
            <a:lvl2pPr marL="0" marR="0" lvl="1" indent="0" algn="r" rtl="0">
              <a:spcBef>
                <a:spcPts val="0"/>
              </a:spcBef>
              <a:buNone/>
              <a:defRPr sz="1400">
                <a:solidFill>
                  <a:srgbClr val="AEABAB"/>
                </a:solidFill>
                <a:latin typeface="Arial"/>
                <a:ea typeface="Arial"/>
                <a:cs typeface="Arial"/>
                <a:sym typeface="Arial"/>
              </a:defRPr>
            </a:lvl2pPr>
            <a:lvl3pPr marL="0" marR="0" lvl="2" indent="0" algn="r" rtl="0">
              <a:spcBef>
                <a:spcPts val="0"/>
              </a:spcBef>
              <a:buNone/>
              <a:defRPr sz="1400">
                <a:solidFill>
                  <a:srgbClr val="AEABAB"/>
                </a:solidFill>
                <a:latin typeface="Arial"/>
                <a:ea typeface="Arial"/>
                <a:cs typeface="Arial"/>
                <a:sym typeface="Arial"/>
              </a:defRPr>
            </a:lvl3pPr>
            <a:lvl4pPr marL="0" marR="0" lvl="3" indent="0" algn="r" rtl="0">
              <a:spcBef>
                <a:spcPts val="0"/>
              </a:spcBef>
              <a:buNone/>
              <a:defRPr sz="1400">
                <a:solidFill>
                  <a:srgbClr val="AEABAB"/>
                </a:solidFill>
                <a:latin typeface="Arial"/>
                <a:ea typeface="Arial"/>
                <a:cs typeface="Arial"/>
                <a:sym typeface="Arial"/>
              </a:defRPr>
            </a:lvl4pPr>
            <a:lvl5pPr marL="0" marR="0" lvl="4" indent="0" algn="r" rtl="0">
              <a:spcBef>
                <a:spcPts val="0"/>
              </a:spcBef>
              <a:buNone/>
              <a:defRPr sz="1400">
                <a:solidFill>
                  <a:srgbClr val="AEABAB"/>
                </a:solidFill>
                <a:latin typeface="Arial"/>
                <a:ea typeface="Arial"/>
                <a:cs typeface="Arial"/>
                <a:sym typeface="Arial"/>
              </a:defRPr>
            </a:lvl5pPr>
            <a:lvl6pPr marL="0" marR="0" lvl="5" indent="0" algn="r" rtl="0">
              <a:spcBef>
                <a:spcPts val="0"/>
              </a:spcBef>
              <a:buNone/>
              <a:defRPr sz="1400">
                <a:solidFill>
                  <a:srgbClr val="AEABAB"/>
                </a:solidFill>
                <a:latin typeface="Arial"/>
                <a:ea typeface="Arial"/>
                <a:cs typeface="Arial"/>
                <a:sym typeface="Arial"/>
              </a:defRPr>
            </a:lvl6pPr>
            <a:lvl7pPr marL="0" marR="0" lvl="6" indent="0" algn="r" rtl="0">
              <a:spcBef>
                <a:spcPts val="0"/>
              </a:spcBef>
              <a:buNone/>
              <a:defRPr sz="1400">
                <a:solidFill>
                  <a:srgbClr val="AEABAB"/>
                </a:solidFill>
                <a:latin typeface="Arial"/>
                <a:ea typeface="Arial"/>
                <a:cs typeface="Arial"/>
                <a:sym typeface="Arial"/>
              </a:defRPr>
            </a:lvl7pPr>
            <a:lvl8pPr marL="0" marR="0" lvl="7" indent="0" algn="r" rtl="0">
              <a:spcBef>
                <a:spcPts val="0"/>
              </a:spcBef>
              <a:buNone/>
              <a:defRPr sz="1400">
                <a:solidFill>
                  <a:srgbClr val="AEABAB"/>
                </a:solidFill>
                <a:latin typeface="Arial"/>
                <a:ea typeface="Arial"/>
                <a:cs typeface="Arial"/>
                <a:sym typeface="Arial"/>
              </a:defRPr>
            </a:lvl8pPr>
            <a:lvl9pPr marL="0" marR="0" lvl="8" indent="0" algn="r" rtl="0">
              <a:spcBef>
                <a:spcPts val="0"/>
              </a:spcBef>
              <a:buNone/>
              <a:defRPr sz="1400">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5"/>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mod="1">
    <p:ext uri="{DCECCB84-F9BA-43D5-87BE-67443E8EF086}">
      <p15:sldGuideLst xmlns:p15="http://schemas.microsoft.com/office/powerpoint/2012/main">
        <p15:guide id="1" pos="5112">
          <p15:clr>
            <a:srgbClr val="FBAE40"/>
          </p15:clr>
        </p15:guide>
        <p15:guide id="2" orient="horz" pos="391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llage">
  <p:cSld name="Collage">
    <p:spTree>
      <p:nvGrpSpPr>
        <p:cNvPr id="1" name="Shape 44"/>
        <p:cNvGrpSpPr/>
        <p:nvPr/>
      </p:nvGrpSpPr>
      <p:grpSpPr>
        <a:xfrm>
          <a:off x="0" y="0"/>
          <a:ext cx="0" cy="0"/>
          <a:chOff x="0" y="0"/>
          <a:chExt cx="0" cy="0"/>
        </a:xfrm>
      </p:grpSpPr>
      <p:sp>
        <p:nvSpPr>
          <p:cNvPr id="45" name="Google Shape;45;p7"/>
          <p:cNvSpPr>
            <a:spLocks noGrp="1"/>
          </p:cNvSpPr>
          <p:nvPr>
            <p:ph type="pic" idx="2"/>
          </p:nvPr>
        </p:nvSpPr>
        <p:spPr>
          <a:xfrm>
            <a:off x="8115300" y="0"/>
            <a:ext cx="4076700"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7"/>
          <p:cNvSpPr>
            <a:spLocks noGrp="1"/>
          </p:cNvSpPr>
          <p:nvPr>
            <p:ph type="pic" idx="3"/>
          </p:nvPr>
        </p:nvSpPr>
        <p:spPr>
          <a:xfrm>
            <a:off x="4078224" y="0"/>
            <a:ext cx="4037076"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a:spLocks noGrp="1"/>
          </p:cNvSpPr>
          <p:nvPr>
            <p:ph type="pic" idx="4"/>
          </p:nvPr>
        </p:nvSpPr>
        <p:spPr>
          <a:xfrm>
            <a:off x="0" y="0"/>
            <a:ext cx="4078224"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a:solidFill>
                  <a:srgbClr val="AEABAB"/>
                </a:solidFill>
                <a:latin typeface="Arial"/>
                <a:ea typeface="Arial"/>
                <a:cs typeface="Arial"/>
                <a:sym typeface="Arial"/>
              </a:defRPr>
            </a:lvl1pPr>
            <a:lvl2pPr marL="0" marR="0" lvl="1" indent="0" algn="r" rtl="0">
              <a:spcBef>
                <a:spcPts val="0"/>
              </a:spcBef>
              <a:buNone/>
              <a:defRPr sz="1400">
                <a:solidFill>
                  <a:srgbClr val="AEABAB"/>
                </a:solidFill>
                <a:latin typeface="Arial"/>
                <a:ea typeface="Arial"/>
                <a:cs typeface="Arial"/>
                <a:sym typeface="Arial"/>
              </a:defRPr>
            </a:lvl2pPr>
            <a:lvl3pPr marL="0" marR="0" lvl="2" indent="0" algn="r" rtl="0">
              <a:spcBef>
                <a:spcPts val="0"/>
              </a:spcBef>
              <a:buNone/>
              <a:defRPr sz="1400">
                <a:solidFill>
                  <a:srgbClr val="AEABAB"/>
                </a:solidFill>
                <a:latin typeface="Arial"/>
                <a:ea typeface="Arial"/>
                <a:cs typeface="Arial"/>
                <a:sym typeface="Arial"/>
              </a:defRPr>
            </a:lvl3pPr>
            <a:lvl4pPr marL="0" marR="0" lvl="3" indent="0" algn="r" rtl="0">
              <a:spcBef>
                <a:spcPts val="0"/>
              </a:spcBef>
              <a:buNone/>
              <a:defRPr sz="1400">
                <a:solidFill>
                  <a:srgbClr val="AEABAB"/>
                </a:solidFill>
                <a:latin typeface="Arial"/>
                <a:ea typeface="Arial"/>
                <a:cs typeface="Arial"/>
                <a:sym typeface="Arial"/>
              </a:defRPr>
            </a:lvl4pPr>
            <a:lvl5pPr marL="0" marR="0" lvl="4" indent="0" algn="r" rtl="0">
              <a:spcBef>
                <a:spcPts val="0"/>
              </a:spcBef>
              <a:buNone/>
              <a:defRPr sz="1400">
                <a:solidFill>
                  <a:srgbClr val="AEABAB"/>
                </a:solidFill>
                <a:latin typeface="Arial"/>
                <a:ea typeface="Arial"/>
                <a:cs typeface="Arial"/>
                <a:sym typeface="Arial"/>
              </a:defRPr>
            </a:lvl5pPr>
            <a:lvl6pPr marL="0" marR="0" lvl="5" indent="0" algn="r" rtl="0">
              <a:spcBef>
                <a:spcPts val="0"/>
              </a:spcBef>
              <a:buNone/>
              <a:defRPr sz="1400">
                <a:solidFill>
                  <a:srgbClr val="AEABAB"/>
                </a:solidFill>
                <a:latin typeface="Arial"/>
                <a:ea typeface="Arial"/>
                <a:cs typeface="Arial"/>
                <a:sym typeface="Arial"/>
              </a:defRPr>
            </a:lvl6pPr>
            <a:lvl7pPr marL="0" marR="0" lvl="6" indent="0" algn="r" rtl="0">
              <a:spcBef>
                <a:spcPts val="0"/>
              </a:spcBef>
              <a:buNone/>
              <a:defRPr sz="1400">
                <a:solidFill>
                  <a:srgbClr val="AEABAB"/>
                </a:solidFill>
                <a:latin typeface="Arial"/>
                <a:ea typeface="Arial"/>
                <a:cs typeface="Arial"/>
                <a:sym typeface="Arial"/>
              </a:defRPr>
            </a:lvl7pPr>
            <a:lvl8pPr marL="0" marR="0" lvl="7" indent="0" algn="r" rtl="0">
              <a:spcBef>
                <a:spcPts val="0"/>
              </a:spcBef>
              <a:buNone/>
              <a:defRPr sz="1400">
                <a:solidFill>
                  <a:srgbClr val="AEABAB"/>
                </a:solidFill>
                <a:latin typeface="Arial"/>
                <a:ea typeface="Arial"/>
                <a:cs typeface="Arial"/>
                <a:sym typeface="Arial"/>
              </a:defRPr>
            </a:lvl8pPr>
            <a:lvl9pPr marL="0" marR="0" lvl="8" indent="0" algn="r" rtl="0">
              <a:spcBef>
                <a:spcPts val="0"/>
              </a:spcBef>
              <a:buNone/>
              <a:defRPr sz="1400">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7"/>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mod="1">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8"/>
          <p:cNvSpPr txBox="1">
            <a:spLocks noGrp="1"/>
          </p:cNvSpPr>
          <p:nvPr>
            <p:ph type="ctrTitle"/>
          </p:nvPr>
        </p:nvSpPr>
        <p:spPr>
          <a:xfrm>
            <a:off x="2695275" y="4658025"/>
            <a:ext cx="6523500" cy="820500"/>
          </a:xfrm>
          <a:prstGeom prst="rect">
            <a:avLst/>
          </a:prstGeom>
          <a:noFill/>
          <a:ln>
            <a:noFill/>
          </a:ln>
        </p:spPr>
        <p:txBody>
          <a:bodyPr spcFirstLastPara="1" wrap="square" lIns="91425" tIns="45700" rIns="91425" bIns="45700" anchor="b" anchorCtr="0">
            <a:noAutofit/>
          </a:bodyPr>
          <a:lstStyle/>
          <a:p>
            <a:pPr marL="0" lvl="0" indent="0" rtl="0">
              <a:spcBef>
                <a:spcPts val="0"/>
              </a:spcBef>
              <a:spcAft>
                <a:spcPts val="0"/>
              </a:spcAft>
              <a:buClr>
                <a:schemeClr val="dk1"/>
              </a:buClr>
              <a:buSzPts val="3600"/>
              <a:buFont typeface="Arial"/>
              <a:buNone/>
            </a:pPr>
            <a:r>
              <a:rPr lang="en-US" sz="3200" dirty="0"/>
              <a:t>Ranking Hospital Performance</a:t>
            </a:r>
            <a:endParaRPr sz="3200" dirty="0">
              <a:solidFill>
                <a:schemeClr val="accent5"/>
              </a:solidFill>
              <a:latin typeface="Arial"/>
              <a:ea typeface="Arial"/>
              <a:cs typeface="Arial"/>
              <a:sym typeface="Arial"/>
            </a:endParaRPr>
          </a:p>
        </p:txBody>
      </p:sp>
      <p:sp>
        <p:nvSpPr>
          <p:cNvPr id="60" name="Google Shape;60;p8"/>
          <p:cNvSpPr txBox="1">
            <a:spLocks noGrp="1"/>
          </p:cNvSpPr>
          <p:nvPr>
            <p:ph type="subTitle" idx="1"/>
          </p:nvPr>
        </p:nvSpPr>
        <p:spPr>
          <a:xfrm>
            <a:off x="762000" y="5492947"/>
            <a:ext cx="10668000" cy="45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sz="1400" i="1" dirty="0"/>
              <a:t>Brining Consumerism to Healthcare</a:t>
            </a:r>
            <a:endParaRPr sz="1400" i="1" dirty="0"/>
          </a:p>
          <a:p>
            <a:pPr marL="0" lvl="0" indent="0" algn="ctr" rtl="0">
              <a:lnSpc>
                <a:spcPct val="90000"/>
              </a:lnSpc>
              <a:spcBef>
                <a:spcPts val="0"/>
              </a:spcBef>
              <a:spcAft>
                <a:spcPts val="0"/>
              </a:spcAft>
              <a:buClr>
                <a:schemeClr val="dk1"/>
              </a:buClr>
              <a:buSzPts val="2400"/>
              <a:buNone/>
            </a:pPr>
            <a:endParaRPr sz="1400" dirty="0"/>
          </a:p>
          <a:p>
            <a:pPr marL="0" lvl="0" indent="0" algn="ctr" rtl="0">
              <a:lnSpc>
                <a:spcPct val="90000"/>
              </a:lnSpc>
              <a:spcBef>
                <a:spcPts val="0"/>
              </a:spcBef>
              <a:spcAft>
                <a:spcPts val="0"/>
              </a:spcAft>
              <a:buClr>
                <a:schemeClr val="dk1"/>
              </a:buClr>
              <a:buSzPts val="2400"/>
              <a:buNone/>
            </a:pPr>
            <a:r>
              <a:rPr lang="en-US" sz="2000" dirty="0"/>
              <a:t>June 5</a:t>
            </a:r>
            <a:r>
              <a:rPr lang="en-US" sz="2000" baseline="30000" dirty="0"/>
              <a:t>th</a:t>
            </a:r>
            <a:r>
              <a:rPr lang="en-US" sz="2000" dirty="0"/>
              <a:t>, 2019</a:t>
            </a:r>
            <a:endParaRPr sz="2000" dirty="0"/>
          </a:p>
          <a:p>
            <a:pPr marL="0" lvl="0" indent="0" algn="ctr" rtl="0">
              <a:lnSpc>
                <a:spcPct val="90000"/>
              </a:lnSpc>
              <a:spcBef>
                <a:spcPts val="1000"/>
              </a:spcBef>
              <a:spcAft>
                <a:spcPts val="0"/>
              </a:spcAft>
              <a:buClr>
                <a:schemeClr val="dk1"/>
              </a:buClr>
              <a:buSzPts val="2400"/>
              <a:buNone/>
            </a:pPr>
            <a:r>
              <a:rPr lang="en-US" sz="1800" dirty="0"/>
              <a:t>Presenters: Marin Gow, Michael Diarra, Venku Buragadda, Zain Iqbal &amp; Zain Jafri</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Recommendations</a:t>
            </a:r>
            <a:endParaRPr sz="3200" dirty="0"/>
          </a:p>
        </p:txBody>
      </p:sp>
      <p:sp>
        <p:nvSpPr>
          <p:cNvPr id="4" name="TextBox 3">
            <a:extLst>
              <a:ext uri="{FF2B5EF4-FFF2-40B4-BE49-F238E27FC236}">
                <a16:creationId xmlns:a16="http://schemas.microsoft.com/office/drawing/2014/main" id="{BBC4606E-4940-4851-BF99-9D456FA4E71E}"/>
              </a:ext>
            </a:extLst>
          </p:cNvPr>
          <p:cNvSpPr txBox="1"/>
          <p:nvPr/>
        </p:nvSpPr>
        <p:spPr>
          <a:xfrm>
            <a:off x="669302" y="2394003"/>
            <a:ext cx="7481640" cy="307777"/>
          </a:xfrm>
          <a:prstGeom prst="rect">
            <a:avLst/>
          </a:prstGeom>
          <a:noFill/>
        </p:spPr>
        <p:txBody>
          <a:bodyPr wrap="square" rtlCol="0">
            <a:spAutoFit/>
          </a:bodyPr>
          <a:lstStyle/>
          <a:p>
            <a:r>
              <a:rPr lang="en-US" dirty="0">
                <a:solidFill>
                  <a:srgbClr val="C00000"/>
                </a:solidFill>
              </a:rPr>
              <a:t>Recommendations on how to use the model, improve it, etc.</a:t>
            </a:r>
          </a:p>
        </p:txBody>
      </p:sp>
      <p:sp>
        <p:nvSpPr>
          <p:cNvPr id="2" name="Slide Number Placeholder 1">
            <a:extLst>
              <a:ext uri="{FF2B5EF4-FFF2-40B4-BE49-F238E27FC236}">
                <a16:creationId xmlns:a16="http://schemas.microsoft.com/office/drawing/2014/main" id="{56080BCD-9662-47BE-80E1-2D491F0E6E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193765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Challenges &amp; Limitations</a:t>
            </a:r>
            <a:endParaRPr sz="3200" dirty="0"/>
          </a:p>
        </p:txBody>
      </p:sp>
      <p:cxnSp>
        <p:nvCxnSpPr>
          <p:cNvPr id="5" name="Straight Arrow Connector 4">
            <a:extLst>
              <a:ext uri="{FF2B5EF4-FFF2-40B4-BE49-F238E27FC236}">
                <a16:creationId xmlns:a16="http://schemas.microsoft.com/office/drawing/2014/main" id="{A15D6FFA-37E7-430D-A166-9D1DF9105971}"/>
              </a:ext>
            </a:extLst>
          </p:cNvPr>
          <p:cNvCxnSpPr>
            <a:cxnSpLocks/>
          </p:cNvCxnSpPr>
          <p:nvPr/>
        </p:nvCxnSpPr>
        <p:spPr>
          <a:xfrm>
            <a:off x="6096000" y="1359081"/>
            <a:ext cx="0" cy="399696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45625F-C8E6-4145-A23F-ED669D899D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359544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6"/>
          <p:cNvSpPr txBox="1">
            <a:spLocks noGrp="1"/>
          </p:cNvSpPr>
          <p:nvPr>
            <p:ph type="title"/>
          </p:nvPr>
        </p:nvSpPr>
        <p:spPr>
          <a:xfrm>
            <a:off x="762000" y="363537"/>
            <a:ext cx="10668000" cy="58276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600" dirty="0"/>
              <a:t>References</a:t>
            </a:r>
            <a:endParaRPr dirty="0"/>
          </a:p>
        </p:txBody>
      </p:sp>
      <p:sp>
        <p:nvSpPr>
          <p:cNvPr id="339" name="Google Shape;339;p26"/>
          <p:cNvSpPr txBox="1"/>
          <p:nvPr/>
        </p:nvSpPr>
        <p:spPr>
          <a:xfrm>
            <a:off x="808075" y="1318400"/>
            <a:ext cx="10569300" cy="133590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Reference 1</a:t>
            </a:r>
          </a:p>
          <a:p>
            <a:pPr marL="457200" marR="0" lvl="0" indent="-342900" algn="l" rtl="0">
              <a:spcBef>
                <a:spcPts val="0"/>
              </a:spcBef>
              <a:spcAft>
                <a:spcPts val="0"/>
              </a:spcAft>
              <a:buClr>
                <a:schemeClr val="dk1"/>
              </a:buClr>
              <a:buSzPts val="1800"/>
              <a:buFont typeface="Calibri"/>
              <a:buChar char="●"/>
            </a:pPr>
            <a:endParaRPr lang="en-US" sz="1800"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Reference 2</a:t>
            </a:r>
          </a:p>
          <a:p>
            <a:pPr marL="45720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40AD0E40-8468-4AE9-A626-70BEA257F7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9"/>
          <p:cNvSpPr/>
          <p:nvPr/>
        </p:nvSpPr>
        <p:spPr>
          <a:xfrm>
            <a:off x="3244595" y="4522998"/>
            <a:ext cx="6619240" cy="843280"/>
          </a:xfrm>
          <a:custGeom>
            <a:avLst/>
            <a:gdLst/>
            <a:ahLst/>
            <a:cxnLst/>
            <a:rect l="l" t="t" r="r" b="b"/>
            <a:pathLst>
              <a:path w="6619240" h="843279" extrusionOk="0">
                <a:moveTo>
                  <a:pt x="0" y="842772"/>
                </a:moveTo>
                <a:lnTo>
                  <a:pt x="6618732" y="842772"/>
                </a:lnTo>
                <a:lnTo>
                  <a:pt x="6618732" y="0"/>
                </a:lnTo>
                <a:lnTo>
                  <a:pt x="0" y="0"/>
                </a:lnTo>
                <a:lnTo>
                  <a:pt x="0" y="842772"/>
                </a:lnTo>
                <a:close/>
              </a:path>
            </a:pathLst>
          </a:custGeom>
          <a:solidFill>
            <a:srgbClr val="3477A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9"/>
          <p:cNvSpPr/>
          <p:nvPr/>
        </p:nvSpPr>
        <p:spPr>
          <a:xfrm>
            <a:off x="3244595" y="4522998"/>
            <a:ext cx="675640" cy="1104900"/>
          </a:xfrm>
          <a:custGeom>
            <a:avLst/>
            <a:gdLst/>
            <a:ahLst/>
            <a:cxnLst/>
            <a:rect l="l" t="t" r="r" b="b"/>
            <a:pathLst>
              <a:path w="675639" h="1104900" extrusionOk="0">
                <a:moveTo>
                  <a:pt x="0" y="0"/>
                </a:moveTo>
                <a:lnTo>
                  <a:pt x="0" y="843356"/>
                </a:lnTo>
                <a:lnTo>
                  <a:pt x="675132" y="1104900"/>
                </a:lnTo>
                <a:lnTo>
                  <a:pt x="675132" y="262509"/>
                </a:lnTo>
                <a:lnTo>
                  <a:pt x="0" y="0"/>
                </a:lnTo>
                <a:close/>
              </a:path>
            </a:pathLst>
          </a:custGeom>
          <a:solidFill>
            <a:srgbClr val="7AAED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9"/>
          <p:cNvSpPr/>
          <p:nvPr/>
        </p:nvSpPr>
        <p:spPr>
          <a:xfrm>
            <a:off x="2325623" y="4785126"/>
            <a:ext cx="1594485" cy="843280"/>
          </a:xfrm>
          <a:custGeom>
            <a:avLst/>
            <a:gdLst/>
            <a:ahLst/>
            <a:cxnLst/>
            <a:rect l="l" t="t" r="r" b="b"/>
            <a:pathLst>
              <a:path w="1594485" h="843279" extrusionOk="0">
                <a:moveTo>
                  <a:pt x="0" y="842772"/>
                </a:moveTo>
                <a:lnTo>
                  <a:pt x="1594103" y="842772"/>
                </a:lnTo>
                <a:lnTo>
                  <a:pt x="1594103" y="0"/>
                </a:lnTo>
                <a:lnTo>
                  <a:pt x="0" y="0"/>
                </a:lnTo>
                <a:lnTo>
                  <a:pt x="0" y="842772"/>
                </a:lnTo>
                <a:close/>
              </a:path>
            </a:pathLst>
          </a:custGeom>
          <a:solidFill>
            <a:srgbClr val="27587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9"/>
          <p:cNvSpPr/>
          <p:nvPr/>
        </p:nvSpPr>
        <p:spPr>
          <a:xfrm>
            <a:off x="3244595" y="3561353"/>
            <a:ext cx="6619240" cy="843280"/>
          </a:xfrm>
          <a:custGeom>
            <a:avLst/>
            <a:gdLst/>
            <a:ahLst/>
            <a:cxnLst/>
            <a:rect l="l" t="t" r="r" b="b"/>
            <a:pathLst>
              <a:path w="6619240" h="843279" extrusionOk="0">
                <a:moveTo>
                  <a:pt x="0" y="842772"/>
                </a:moveTo>
                <a:lnTo>
                  <a:pt x="6618732" y="842772"/>
                </a:lnTo>
                <a:lnTo>
                  <a:pt x="6618732" y="0"/>
                </a:lnTo>
                <a:lnTo>
                  <a:pt x="0" y="0"/>
                </a:lnTo>
                <a:lnTo>
                  <a:pt x="0" y="842772"/>
                </a:lnTo>
                <a:close/>
              </a:path>
            </a:pathLst>
          </a:custGeom>
          <a:solidFill>
            <a:srgbClr val="8063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9"/>
          <p:cNvSpPr/>
          <p:nvPr/>
        </p:nvSpPr>
        <p:spPr>
          <a:xfrm>
            <a:off x="3244595" y="3561353"/>
            <a:ext cx="675640" cy="1104900"/>
          </a:xfrm>
          <a:custGeom>
            <a:avLst/>
            <a:gdLst/>
            <a:ahLst/>
            <a:cxnLst/>
            <a:rect l="l" t="t" r="r" b="b"/>
            <a:pathLst>
              <a:path w="675639" h="1104900" extrusionOk="0">
                <a:moveTo>
                  <a:pt x="0" y="0"/>
                </a:moveTo>
                <a:lnTo>
                  <a:pt x="0" y="843407"/>
                </a:lnTo>
                <a:lnTo>
                  <a:pt x="675132" y="1104900"/>
                </a:lnTo>
                <a:lnTo>
                  <a:pt x="675132" y="262509"/>
                </a:lnTo>
                <a:lnTo>
                  <a:pt x="0" y="0"/>
                </a:lnTo>
                <a:close/>
              </a:path>
            </a:pathLst>
          </a:custGeom>
          <a:solidFill>
            <a:srgbClr val="B3A1C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9"/>
          <p:cNvSpPr/>
          <p:nvPr/>
        </p:nvSpPr>
        <p:spPr>
          <a:xfrm>
            <a:off x="2325623" y="3823482"/>
            <a:ext cx="1594485" cy="843280"/>
          </a:xfrm>
          <a:custGeom>
            <a:avLst/>
            <a:gdLst/>
            <a:ahLst/>
            <a:cxnLst/>
            <a:rect l="l" t="t" r="r" b="b"/>
            <a:pathLst>
              <a:path w="1594485" h="843279" extrusionOk="0">
                <a:moveTo>
                  <a:pt x="0" y="842771"/>
                </a:moveTo>
                <a:lnTo>
                  <a:pt x="1594103" y="842771"/>
                </a:lnTo>
                <a:lnTo>
                  <a:pt x="1594103" y="0"/>
                </a:lnTo>
                <a:lnTo>
                  <a:pt x="0" y="0"/>
                </a:lnTo>
                <a:lnTo>
                  <a:pt x="0" y="842771"/>
                </a:lnTo>
                <a:close/>
              </a:path>
            </a:pathLst>
          </a:custGeom>
          <a:solidFill>
            <a:srgbClr val="5F497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9"/>
          <p:cNvSpPr/>
          <p:nvPr/>
        </p:nvSpPr>
        <p:spPr>
          <a:xfrm>
            <a:off x="3244595" y="2599709"/>
            <a:ext cx="6619240" cy="843280"/>
          </a:xfrm>
          <a:custGeom>
            <a:avLst/>
            <a:gdLst/>
            <a:ahLst/>
            <a:cxnLst/>
            <a:rect l="l" t="t" r="r" b="b"/>
            <a:pathLst>
              <a:path w="6619240" h="843279" extrusionOk="0">
                <a:moveTo>
                  <a:pt x="0" y="842771"/>
                </a:moveTo>
                <a:lnTo>
                  <a:pt x="6618732" y="842771"/>
                </a:lnTo>
                <a:lnTo>
                  <a:pt x="6618732" y="0"/>
                </a:lnTo>
                <a:lnTo>
                  <a:pt x="0" y="0"/>
                </a:lnTo>
                <a:lnTo>
                  <a:pt x="0" y="842771"/>
                </a:lnTo>
                <a:close/>
              </a:path>
            </a:pathLst>
          </a:custGeom>
          <a:solidFill>
            <a:srgbClr val="9BBA5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9"/>
          <p:cNvSpPr/>
          <p:nvPr/>
        </p:nvSpPr>
        <p:spPr>
          <a:xfrm>
            <a:off x="3244595" y="2599709"/>
            <a:ext cx="675640" cy="1103630"/>
          </a:xfrm>
          <a:custGeom>
            <a:avLst/>
            <a:gdLst/>
            <a:ahLst/>
            <a:cxnLst/>
            <a:rect l="l" t="t" r="r" b="b"/>
            <a:pathLst>
              <a:path w="675639" h="1103629" extrusionOk="0">
                <a:moveTo>
                  <a:pt x="0" y="0"/>
                </a:moveTo>
                <a:lnTo>
                  <a:pt x="0" y="842137"/>
                </a:lnTo>
                <a:lnTo>
                  <a:pt x="675132" y="1103376"/>
                </a:lnTo>
                <a:lnTo>
                  <a:pt x="675132" y="262127"/>
                </a:lnTo>
                <a:lnTo>
                  <a:pt x="0" y="0"/>
                </a:lnTo>
                <a:close/>
              </a:path>
            </a:pathLst>
          </a:custGeom>
          <a:solidFill>
            <a:srgbClr val="C3D59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9"/>
          <p:cNvSpPr/>
          <p:nvPr/>
        </p:nvSpPr>
        <p:spPr>
          <a:xfrm>
            <a:off x="2325623" y="2861838"/>
            <a:ext cx="1594485" cy="841375"/>
          </a:xfrm>
          <a:custGeom>
            <a:avLst/>
            <a:gdLst/>
            <a:ahLst/>
            <a:cxnLst/>
            <a:rect l="l" t="t" r="r" b="b"/>
            <a:pathLst>
              <a:path w="1594485" h="841375" extrusionOk="0">
                <a:moveTo>
                  <a:pt x="0" y="841248"/>
                </a:moveTo>
                <a:lnTo>
                  <a:pt x="1594103" y="841248"/>
                </a:lnTo>
                <a:lnTo>
                  <a:pt x="1594103" y="0"/>
                </a:lnTo>
                <a:lnTo>
                  <a:pt x="0" y="0"/>
                </a:lnTo>
                <a:lnTo>
                  <a:pt x="0" y="841248"/>
                </a:lnTo>
                <a:close/>
              </a:path>
            </a:pathLst>
          </a:custGeom>
          <a:solidFill>
            <a:srgbClr val="77923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9"/>
          <p:cNvSpPr/>
          <p:nvPr/>
        </p:nvSpPr>
        <p:spPr>
          <a:xfrm>
            <a:off x="3244595" y="1636542"/>
            <a:ext cx="6619240" cy="844550"/>
          </a:xfrm>
          <a:custGeom>
            <a:avLst/>
            <a:gdLst/>
            <a:ahLst/>
            <a:cxnLst/>
            <a:rect l="l" t="t" r="r" b="b"/>
            <a:pathLst>
              <a:path w="6619240" h="844550" extrusionOk="0">
                <a:moveTo>
                  <a:pt x="0" y="844296"/>
                </a:moveTo>
                <a:lnTo>
                  <a:pt x="6618732" y="844296"/>
                </a:lnTo>
                <a:lnTo>
                  <a:pt x="6618732" y="0"/>
                </a:lnTo>
                <a:lnTo>
                  <a:pt x="0" y="0"/>
                </a:lnTo>
                <a:lnTo>
                  <a:pt x="0" y="844296"/>
                </a:lnTo>
                <a:close/>
              </a:path>
            </a:pathLst>
          </a:custGeom>
          <a:solidFill>
            <a:srgbClr val="C0504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9"/>
          <p:cNvSpPr/>
          <p:nvPr/>
        </p:nvSpPr>
        <p:spPr>
          <a:xfrm>
            <a:off x="3244595" y="1636542"/>
            <a:ext cx="675640" cy="1104900"/>
          </a:xfrm>
          <a:custGeom>
            <a:avLst/>
            <a:gdLst/>
            <a:ahLst/>
            <a:cxnLst/>
            <a:rect l="l" t="t" r="r" b="b"/>
            <a:pathLst>
              <a:path w="675639" h="1104900" extrusionOk="0">
                <a:moveTo>
                  <a:pt x="0" y="0"/>
                </a:moveTo>
                <a:lnTo>
                  <a:pt x="0" y="843406"/>
                </a:lnTo>
                <a:lnTo>
                  <a:pt x="675132" y="1104900"/>
                </a:lnTo>
                <a:lnTo>
                  <a:pt x="675132" y="262508"/>
                </a:lnTo>
                <a:lnTo>
                  <a:pt x="0" y="0"/>
                </a:lnTo>
                <a:close/>
              </a:path>
            </a:pathLst>
          </a:custGeom>
          <a:solidFill>
            <a:srgbClr val="D995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9"/>
          <p:cNvSpPr/>
          <p:nvPr/>
        </p:nvSpPr>
        <p:spPr>
          <a:xfrm>
            <a:off x="2325623" y="1898670"/>
            <a:ext cx="1594485" cy="843280"/>
          </a:xfrm>
          <a:custGeom>
            <a:avLst/>
            <a:gdLst/>
            <a:ahLst/>
            <a:cxnLst/>
            <a:rect l="l" t="t" r="r" b="b"/>
            <a:pathLst>
              <a:path w="1594485" h="843279" extrusionOk="0">
                <a:moveTo>
                  <a:pt x="0" y="842772"/>
                </a:moveTo>
                <a:lnTo>
                  <a:pt x="1594103" y="842772"/>
                </a:lnTo>
                <a:lnTo>
                  <a:pt x="1594103" y="0"/>
                </a:lnTo>
                <a:lnTo>
                  <a:pt x="0" y="0"/>
                </a:lnTo>
                <a:lnTo>
                  <a:pt x="0" y="842772"/>
                </a:lnTo>
                <a:close/>
              </a:path>
            </a:pathLst>
          </a:custGeom>
          <a:solidFill>
            <a:srgbClr val="94373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9"/>
          <p:cNvSpPr/>
          <p:nvPr/>
        </p:nvSpPr>
        <p:spPr>
          <a:xfrm>
            <a:off x="3244595" y="632734"/>
            <a:ext cx="6619240" cy="927608"/>
          </a:xfrm>
          <a:custGeom>
            <a:avLst/>
            <a:gdLst/>
            <a:ahLst/>
            <a:cxnLst/>
            <a:rect l="l" t="t" r="r" b="b"/>
            <a:pathLst>
              <a:path w="6619240" h="843280" extrusionOk="0">
                <a:moveTo>
                  <a:pt x="0" y="842772"/>
                </a:moveTo>
                <a:lnTo>
                  <a:pt x="6618732" y="842772"/>
                </a:lnTo>
                <a:lnTo>
                  <a:pt x="6618732" y="0"/>
                </a:lnTo>
                <a:lnTo>
                  <a:pt x="0" y="0"/>
                </a:lnTo>
                <a:lnTo>
                  <a:pt x="0" y="842772"/>
                </a:lnTo>
                <a:close/>
              </a:path>
            </a:pathLst>
          </a:custGeom>
          <a:solidFill>
            <a:srgbClr val="EBA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9"/>
          <p:cNvSpPr/>
          <p:nvPr/>
        </p:nvSpPr>
        <p:spPr>
          <a:xfrm>
            <a:off x="3244595" y="674898"/>
            <a:ext cx="675640" cy="1104900"/>
          </a:xfrm>
          <a:custGeom>
            <a:avLst/>
            <a:gdLst/>
            <a:ahLst/>
            <a:cxnLst/>
            <a:rect l="l" t="t" r="r" b="b"/>
            <a:pathLst>
              <a:path w="675639" h="1104900" extrusionOk="0">
                <a:moveTo>
                  <a:pt x="0" y="0"/>
                </a:moveTo>
                <a:lnTo>
                  <a:pt x="0" y="843407"/>
                </a:lnTo>
                <a:lnTo>
                  <a:pt x="675132" y="1104900"/>
                </a:lnTo>
                <a:lnTo>
                  <a:pt x="675132" y="262509"/>
                </a:lnTo>
                <a:lnTo>
                  <a:pt x="0" y="0"/>
                </a:lnTo>
                <a:close/>
              </a:path>
            </a:pathLst>
          </a:custGeom>
          <a:solidFill>
            <a:srgbClr val="FFD55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9"/>
          <p:cNvSpPr/>
          <p:nvPr/>
        </p:nvSpPr>
        <p:spPr>
          <a:xfrm>
            <a:off x="2325623" y="894861"/>
            <a:ext cx="1594485" cy="927608"/>
          </a:xfrm>
          <a:custGeom>
            <a:avLst/>
            <a:gdLst/>
            <a:ahLst/>
            <a:cxnLst/>
            <a:rect l="l" t="t" r="r" b="b"/>
            <a:pathLst>
              <a:path w="1594485" h="843280" extrusionOk="0">
                <a:moveTo>
                  <a:pt x="0" y="842772"/>
                </a:moveTo>
                <a:lnTo>
                  <a:pt x="1594103" y="842772"/>
                </a:lnTo>
                <a:lnTo>
                  <a:pt x="1594103" y="0"/>
                </a:lnTo>
                <a:lnTo>
                  <a:pt x="0" y="0"/>
                </a:lnTo>
                <a:lnTo>
                  <a:pt x="0" y="842772"/>
                </a:lnTo>
                <a:close/>
              </a:path>
            </a:pathLst>
          </a:custGeom>
          <a:solidFill>
            <a:srgbClr val="AF84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9"/>
          <p:cNvSpPr txBox="1"/>
          <p:nvPr/>
        </p:nvSpPr>
        <p:spPr>
          <a:xfrm>
            <a:off x="2855214" y="1046881"/>
            <a:ext cx="1064895" cy="57404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01</a:t>
            </a:r>
            <a:endParaRPr sz="3600">
              <a:solidFill>
                <a:schemeClr val="dk1"/>
              </a:solidFill>
              <a:latin typeface="Arial"/>
              <a:ea typeface="Arial"/>
              <a:cs typeface="Arial"/>
              <a:sym typeface="Arial"/>
            </a:endParaRPr>
          </a:p>
        </p:txBody>
      </p:sp>
      <p:sp>
        <p:nvSpPr>
          <p:cNvPr id="81" name="Google Shape;81;p9"/>
          <p:cNvSpPr txBox="1"/>
          <p:nvPr/>
        </p:nvSpPr>
        <p:spPr>
          <a:xfrm>
            <a:off x="2855214" y="2022240"/>
            <a:ext cx="1064895" cy="57404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02</a:t>
            </a:r>
            <a:endParaRPr sz="3600">
              <a:solidFill>
                <a:schemeClr val="dk1"/>
              </a:solidFill>
              <a:latin typeface="Arial"/>
              <a:ea typeface="Arial"/>
              <a:cs typeface="Arial"/>
              <a:sym typeface="Arial"/>
            </a:endParaRPr>
          </a:p>
        </p:txBody>
      </p:sp>
      <p:sp>
        <p:nvSpPr>
          <p:cNvPr id="82" name="Google Shape;82;p9"/>
          <p:cNvSpPr txBox="1"/>
          <p:nvPr/>
        </p:nvSpPr>
        <p:spPr>
          <a:xfrm>
            <a:off x="2855214" y="2982615"/>
            <a:ext cx="1064895" cy="57404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03</a:t>
            </a:r>
            <a:endParaRPr sz="3600">
              <a:solidFill>
                <a:schemeClr val="dk1"/>
              </a:solidFill>
              <a:latin typeface="Arial"/>
              <a:ea typeface="Arial"/>
              <a:cs typeface="Arial"/>
              <a:sym typeface="Arial"/>
            </a:endParaRPr>
          </a:p>
        </p:txBody>
      </p:sp>
      <p:sp>
        <p:nvSpPr>
          <p:cNvPr id="83" name="Google Shape;83;p9"/>
          <p:cNvSpPr txBox="1"/>
          <p:nvPr/>
        </p:nvSpPr>
        <p:spPr>
          <a:xfrm>
            <a:off x="2855214" y="3942430"/>
            <a:ext cx="1064895" cy="57467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04</a:t>
            </a:r>
            <a:endParaRPr sz="3600">
              <a:solidFill>
                <a:schemeClr val="dk1"/>
              </a:solidFill>
              <a:latin typeface="Arial"/>
              <a:ea typeface="Arial"/>
              <a:cs typeface="Arial"/>
              <a:sym typeface="Arial"/>
            </a:endParaRPr>
          </a:p>
        </p:txBody>
      </p:sp>
      <p:sp>
        <p:nvSpPr>
          <p:cNvPr id="84" name="Google Shape;84;p9"/>
          <p:cNvSpPr txBox="1"/>
          <p:nvPr/>
        </p:nvSpPr>
        <p:spPr>
          <a:xfrm>
            <a:off x="2855214" y="4887945"/>
            <a:ext cx="1064895" cy="57404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05</a:t>
            </a:r>
            <a:endParaRPr sz="3600">
              <a:solidFill>
                <a:schemeClr val="dk1"/>
              </a:solidFill>
              <a:latin typeface="Arial"/>
              <a:ea typeface="Arial"/>
              <a:cs typeface="Arial"/>
              <a:sym typeface="Arial"/>
            </a:endParaRPr>
          </a:p>
        </p:txBody>
      </p:sp>
      <p:sp>
        <p:nvSpPr>
          <p:cNvPr id="85" name="Google Shape;85;p9"/>
          <p:cNvSpPr txBox="1"/>
          <p:nvPr/>
        </p:nvSpPr>
        <p:spPr>
          <a:xfrm>
            <a:off x="5217666" y="793514"/>
            <a:ext cx="2933065" cy="382156"/>
          </a:xfrm>
          <a:prstGeom prst="rect">
            <a:avLst/>
          </a:prstGeom>
          <a:noFill/>
          <a:ln>
            <a:noFill/>
          </a:ln>
        </p:spPr>
        <p:txBody>
          <a:bodyPr spcFirstLastPara="1" wrap="square" lIns="0" tIns="12700" rIns="0" bIns="0" anchor="t" anchorCtr="0">
            <a:noAutofit/>
          </a:bodyPr>
          <a:lstStyle/>
          <a:p>
            <a:pPr marL="12700" marR="0" lvl="0" indent="0" algn="ctr" rtl="0">
              <a:spcBef>
                <a:spcPts val="0"/>
              </a:spcBef>
              <a:spcAft>
                <a:spcPts val="0"/>
              </a:spcAft>
              <a:buNone/>
            </a:pPr>
            <a:r>
              <a:rPr lang="en-US" sz="2400">
                <a:solidFill>
                  <a:srgbClr val="FFFFFF"/>
                </a:solidFill>
                <a:latin typeface="Arial"/>
                <a:ea typeface="Arial"/>
                <a:cs typeface="Arial"/>
                <a:sym typeface="Arial"/>
              </a:rPr>
              <a:t>Introduction</a:t>
            </a:r>
            <a:endParaRPr sz="2400">
              <a:solidFill>
                <a:schemeClr val="dk1"/>
              </a:solidFill>
              <a:latin typeface="Arial"/>
              <a:ea typeface="Arial"/>
              <a:cs typeface="Arial"/>
              <a:sym typeface="Arial"/>
            </a:endParaRPr>
          </a:p>
        </p:txBody>
      </p:sp>
      <p:sp>
        <p:nvSpPr>
          <p:cNvPr id="86" name="Google Shape;86;p9"/>
          <p:cNvSpPr txBox="1"/>
          <p:nvPr/>
        </p:nvSpPr>
        <p:spPr>
          <a:xfrm>
            <a:off x="5217667" y="1881376"/>
            <a:ext cx="2933065" cy="382156"/>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2400">
                <a:solidFill>
                  <a:srgbClr val="FFFFFF"/>
                </a:solidFill>
                <a:latin typeface="Arial"/>
                <a:ea typeface="Arial"/>
                <a:cs typeface="Arial"/>
                <a:sym typeface="Arial"/>
              </a:rPr>
              <a:t>Problem</a:t>
            </a:r>
            <a:r>
              <a:rPr lang="en-US" sz="1800">
                <a:solidFill>
                  <a:srgbClr val="FFFFFF"/>
                </a:solidFill>
                <a:latin typeface="Arial"/>
                <a:ea typeface="Arial"/>
                <a:cs typeface="Arial"/>
                <a:sym typeface="Arial"/>
              </a:rPr>
              <a:t> </a:t>
            </a:r>
            <a:r>
              <a:rPr lang="en-US" sz="2400">
                <a:solidFill>
                  <a:srgbClr val="FFFFFF"/>
                </a:solidFill>
                <a:latin typeface="Arial"/>
                <a:ea typeface="Arial"/>
                <a:cs typeface="Arial"/>
                <a:sym typeface="Arial"/>
              </a:rPr>
              <a:t>Statement</a:t>
            </a:r>
            <a:endParaRPr sz="2400">
              <a:solidFill>
                <a:schemeClr val="dk1"/>
              </a:solidFill>
              <a:latin typeface="Arial"/>
              <a:ea typeface="Arial"/>
              <a:cs typeface="Arial"/>
              <a:sym typeface="Arial"/>
            </a:endParaRPr>
          </a:p>
        </p:txBody>
      </p:sp>
      <p:sp>
        <p:nvSpPr>
          <p:cNvPr id="87" name="Google Shape;87;p9"/>
          <p:cNvSpPr txBox="1"/>
          <p:nvPr/>
        </p:nvSpPr>
        <p:spPr>
          <a:xfrm>
            <a:off x="4945266" y="2809092"/>
            <a:ext cx="4294301" cy="382156"/>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2400">
                <a:solidFill>
                  <a:srgbClr val="FFFFFF"/>
                </a:solidFill>
                <a:latin typeface="Arial"/>
                <a:ea typeface="Arial"/>
                <a:cs typeface="Arial"/>
                <a:sym typeface="Arial"/>
              </a:rPr>
              <a:t>Dataset and Feature extraction</a:t>
            </a:r>
            <a:endParaRPr sz="2400">
              <a:solidFill>
                <a:schemeClr val="dk1"/>
              </a:solidFill>
              <a:latin typeface="Arial"/>
              <a:ea typeface="Arial"/>
              <a:cs typeface="Arial"/>
              <a:sym typeface="Arial"/>
            </a:endParaRPr>
          </a:p>
        </p:txBody>
      </p:sp>
      <p:sp>
        <p:nvSpPr>
          <p:cNvPr id="88" name="Google Shape;88;p9"/>
          <p:cNvSpPr txBox="1"/>
          <p:nvPr/>
        </p:nvSpPr>
        <p:spPr>
          <a:xfrm>
            <a:off x="4909695" y="3752578"/>
            <a:ext cx="3549009" cy="382156"/>
          </a:xfrm>
          <a:prstGeom prst="rect">
            <a:avLst/>
          </a:prstGeom>
          <a:noFill/>
          <a:ln>
            <a:noFill/>
          </a:ln>
        </p:spPr>
        <p:txBody>
          <a:bodyPr spcFirstLastPara="1" wrap="square" lIns="0" tIns="12700" rIns="0" bIns="0" anchor="t" anchorCtr="0">
            <a:noAutofit/>
          </a:bodyPr>
          <a:lstStyle/>
          <a:p>
            <a:pPr marL="12700" marR="0" lvl="0" indent="0" algn="r" rtl="0">
              <a:lnSpc>
                <a:spcPct val="100000"/>
              </a:lnSpc>
              <a:spcBef>
                <a:spcPts val="0"/>
              </a:spcBef>
              <a:spcAft>
                <a:spcPts val="0"/>
              </a:spcAft>
              <a:buNone/>
            </a:pPr>
            <a:r>
              <a:rPr lang="en-US" sz="2400" dirty="0">
                <a:solidFill>
                  <a:srgbClr val="FFFFFF"/>
                </a:solidFill>
                <a:latin typeface="Arial"/>
                <a:ea typeface="Arial"/>
                <a:cs typeface="Arial"/>
                <a:sym typeface="Arial"/>
              </a:rPr>
              <a:t>Evaluation of each model</a:t>
            </a:r>
            <a:endParaRPr sz="2400" dirty="0">
              <a:solidFill>
                <a:schemeClr val="dk1"/>
              </a:solidFill>
              <a:latin typeface="Arial"/>
              <a:ea typeface="Arial"/>
              <a:cs typeface="Arial"/>
              <a:sym typeface="Arial"/>
            </a:endParaRPr>
          </a:p>
        </p:txBody>
      </p:sp>
      <p:sp>
        <p:nvSpPr>
          <p:cNvPr id="89" name="Google Shape;89;p9"/>
          <p:cNvSpPr txBox="1"/>
          <p:nvPr/>
        </p:nvSpPr>
        <p:spPr>
          <a:xfrm>
            <a:off x="5098818" y="4493785"/>
            <a:ext cx="4608708" cy="751488"/>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2400">
                <a:solidFill>
                  <a:srgbClr val="FFFFFF"/>
                </a:solidFill>
                <a:latin typeface="Arial"/>
                <a:ea typeface="Arial"/>
                <a:cs typeface="Arial"/>
                <a:sym typeface="Arial"/>
              </a:rPr>
              <a:t>Challenges ,Recommendations &amp; Future improvement</a:t>
            </a:r>
            <a:endParaRPr sz="2400">
              <a:solidFill>
                <a:schemeClr val="dk1"/>
              </a:solidFill>
              <a:latin typeface="Arial"/>
              <a:ea typeface="Arial"/>
              <a:cs typeface="Arial"/>
              <a:sym typeface="Arial"/>
            </a:endParaRPr>
          </a:p>
        </p:txBody>
      </p:sp>
      <p:sp>
        <p:nvSpPr>
          <p:cNvPr id="90" name="Google Shape;90;p9"/>
          <p:cNvSpPr/>
          <p:nvPr/>
        </p:nvSpPr>
        <p:spPr>
          <a:xfrm>
            <a:off x="4296155" y="1787418"/>
            <a:ext cx="521334" cy="523240"/>
          </a:xfrm>
          <a:custGeom>
            <a:avLst/>
            <a:gdLst/>
            <a:ahLst/>
            <a:cxnLst/>
            <a:rect l="l" t="t" r="r" b="b"/>
            <a:pathLst>
              <a:path w="521335" h="523239" extrusionOk="0">
                <a:moveTo>
                  <a:pt x="260604" y="0"/>
                </a:moveTo>
                <a:lnTo>
                  <a:pt x="204724" y="5841"/>
                </a:lnTo>
                <a:lnTo>
                  <a:pt x="153035" y="23367"/>
                </a:lnTo>
                <a:lnTo>
                  <a:pt x="107061" y="50164"/>
                </a:lnTo>
                <a:lnTo>
                  <a:pt x="67437" y="85725"/>
                </a:lnTo>
                <a:lnTo>
                  <a:pt x="35433" y="129412"/>
                </a:lnTo>
                <a:lnTo>
                  <a:pt x="13335" y="178307"/>
                </a:lnTo>
                <a:lnTo>
                  <a:pt x="1778" y="233044"/>
                </a:lnTo>
                <a:lnTo>
                  <a:pt x="0" y="261112"/>
                </a:lnTo>
                <a:lnTo>
                  <a:pt x="1778" y="289687"/>
                </a:lnTo>
                <a:lnTo>
                  <a:pt x="13335" y="343788"/>
                </a:lnTo>
                <a:lnTo>
                  <a:pt x="35433" y="393318"/>
                </a:lnTo>
                <a:lnTo>
                  <a:pt x="67437" y="436499"/>
                </a:lnTo>
                <a:lnTo>
                  <a:pt x="107061" y="472058"/>
                </a:lnTo>
                <a:lnTo>
                  <a:pt x="153035" y="499363"/>
                </a:lnTo>
                <a:lnTo>
                  <a:pt x="204724" y="516381"/>
                </a:lnTo>
                <a:lnTo>
                  <a:pt x="260604" y="522731"/>
                </a:lnTo>
                <a:lnTo>
                  <a:pt x="289052" y="520953"/>
                </a:lnTo>
                <a:lnTo>
                  <a:pt x="343154" y="509269"/>
                </a:lnTo>
                <a:lnTo>
                  <a:pt x="392684" y="487171"/>
                </a:lnTo>
                <a:lnTo>
                  <a:pt x="435737" y="455167"/>
                </a:lnTo>
                <a:lnTo>
                  <a:pt x="470662" y="415543"/>
                </a:lnTo>
                <a:lnTo>
                  <a:pt x="485343" y="393953"/>
                </a:lnTo>
                <a:lnTo>
                  <a:pt x="262382" y="393953"/>
                </a:lnTo>
                <a:lnTo>
                  <a:pt x="250190" y="393318"/>
                </a:lnTo>
                <a:lnTo>
                  <a:pt x="211201" y="366521"/>
                </a:lnTo>
                <a:lnTo>
                  <a:pt x="200660" y="332231"/>
                </a:lnTo>
                <a:lnTo>
                  <a:pt x="83185" y="332231"/>
                </a:lnTo>
                <a:lnTo>
                  <a:pt x="77343" y="315213"/>
                </a:lnTo>
                <a:lnTo>
                  <a:pt x="73279" y="297814"/>
                </a:lnTo>
                <a:lnTo>
                  <a:pt x="70993" y="279780"/>
                </a:lnTo>
                <a:lnTo>
                  <a:pt x="69850" y="261112"/>
                </a:lnTo>
                <a:lnTo>
                  <a:pt x="71501" y="237235"/>
                </a:lnTo>
                <a:lnTo>
                  <a:pt x="82550" y="191769"/>
                </a:lnTo>
                <a:lnTo>
                  <a:pt x="104140" y="151510"/>
                </a:lnTo>
                <a:lnTo>
                  <a:pt x="133731" y="117728"/>
                </a:lnTo>
                <a:lnTo>
                  <a:pt x="171069" y="92075"/>
                </a:lnTo>
                <a:lnTo>
                  <a:pt x="214122" y="75183"/>
                </a:lnTo>
                <a:lnTo>
                  <a:pt x="260604" y="69341"/>
                </a:lnTo>
                <a:lnTo>
                  <a:pt x="437502" y="69341"/>
                </a:lnTo>
                <a:lnTo>
                  <a:pt x="435737" y="67563"/>
                </a:lnTo>
                <a:lnTo>
                  <a:pt x="392684" y="35559"/>
                </a:lnTo>
                <a:lnTo>
                  <a:pt x="343154" y="13462"/>
                </a:lnTo>
                <a:lnTo>
                  <a:pt x="289052" y="1777"/>
                </a:lnTo>
                <a:lnTo>
                  <a:pt x="260604" y="0"/>
                </a:lnTo>
                <a:close/>
              </a:path>
              <a:path w="521335" h="523239" extrusionOk="0">
                <a:moveTo>
                  <a:pt x="437502" y="69341"/>
                </a:moveTo>
                <a:lnTo>
                  <a:pt x="260604" y="69341"/>
                </a:lnTo>
                <a:lnTo>
                  <a:pt x="284480" y="71119"/>
                </a:lnTo>
                <a:lnTo>
                  <a:pt x="307721" y="75183"/>
                </a:lnTo>
                <a:lnTo>
                  <a:pt x="350139" y="92075"/>
                </a:lnTo>
                <a:lnTo>
                  <a:pt x="387985" y="117728"/>
                </a:lnTo>
                <a:lnTo>
                  <a:pt x="417703" y="151510"/>
                </a:lnTo>
                <a:lnTo>
                  <a:pt x="439166" y="191769"/>
                </a:lnTo>
                <a:lnTo>
                  <a:pt x="450215" y="237235"/>
                </a:lnTo>
                <a:lnTo>
                  <a:pt x="451993" y="261112"/>
                </a:lnTo>
                <a:lnTo>
                  <a:pt x="450215" y="286130"/>
                </a:lnTo>
                <a:lnTo>
                  <a:pt x="445643" y="309499"/>
                </a:lnTo>
                <a:lnTo>
                  <a:pt x="438023" y="332231"/>
                </a:lnTo>
                <a:lnTo>
                  <a:pt x="323469" y="332231"/>
                </a:lnTo>
                <a:lnTo>
                  <a:pt x="322834" y="344424"/>
                </a:lnTo>
                <a:lnTo>
                  <a:pt x="296672" y="383413"/>
                </a:lnTo>
                <a:lnTo>
                  <a:pt x="262382" y="393953"/>
                </a:lnTo>
                <a:lnTo>
                  <a:pt x="485343" y="393953"/>
                </a:lnTo>
                <a:lnTo>
                  <a:pt x="507873" y="343788"/>
                </a:lnTo>
                <a:lnTo>
                  <a:pt x="519430" y="289687"/>
                </a:lnTo>
                <a:lnTo>
                  <a:pt x="521208" y="261112"/>
                </a:lnTo>
                <a:lnTo>
                  <a:pt x="519430" y="233044"/>
                </a:lnTo>
                <a:lnTo>
                  <a:pt x="507873" y="178307"/>
                </a:lnTo>
                <a:lnTo>
                  <a:pt x="485775" y="129412"/>
                </a:lnTo>
                <a:lnTo>
                  <a:pt x="453771" y="85725"/>
                </a:lnTo>
                <a:lnTo>
                  <a:pt x="437502" y="69341"/>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9"/>
          <p:cNvSpPr/>
          <p:nvPr/>
        </p:nvSpPr>
        <p:spPr>
          <a:xfrm>
            <a:off x="4529328" y="1953533"/>
            <a:ext cx="160020" cy="19507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9"/>
          <p:cNvSpPr/>
          <p:nvPr/>
        </p:nvSpPr>
        <p:spPr>
          <a:xfrm>
            <a:off x="4279391" y="827298"/>
            <a:ext cx="554990" cy="554990"/>
          </a:xfrm>
          <a:custGeom>
            <a:avLst/>
            <a:gdLst/>
            <a:ahLst/>
            <a:cxnLst/>
            <a:rect l="l" t="t" r="r" b="b"/>
            <a:pathLst>
              <a:path w="554989" h="554989" extrusionOk="0">
                <a:moveTo>
                  <a:pt x="110236" y="298830"/>
                </a:moveTo>
                <a:lnTo>
                  <a:pt x="47371" y="298830"/>
                </a:lnTo>
                <a:lnTo>
                  <a:pt x="51688" y="325500"/>
                </a:lnTo>
                <a:lnTo>
                  <a:pt x="68453" y="377063"/>
                </a:lnTo>
                <a:lnTo>
                  <a:pt x="96520" y="421132"/>
                </a:lnTo>
                <a:lnTo>
                  <a:pt x="133223" y="457835"/>
                </a:lnTo>
                <a:lnTo>
                  <a:pt x="178054" y="485775"/>
                </a:lnTo>
                <a:lnTo>
                  <a:pt x="228473" y="503174"/>
                </a:lnTo>
                <a:lnTo>
                  <a:pt x="255905" y="508126"/>
                </a:lnTo>
                <a:lnTo>
                  <a:pt x="255905" y="533019"/>
                </a:lnTo>
                <a:lnTo>
                  <a:pt x="257175" y="541020"/>
                </a:lnTo>
                <a:lnTo>
                  <a:pt x="262128" y="547877"/>
                </a:lnTo>
                <a:lnTo>
                  <a:pt x="268986" y="552830"/>
                </a:lnTo>
                <a:lnTo>
                  <a:pt x="277113" y="554736"/>
                </a:lnTo>
                <a:lnTo>
                  <a:pt x="283845" y="553465"/>
                </a:lnTo>
                <a:lnTo>
                  <a:pt x="290068" y="550417"/>
                </a:lnTo>
                <a:lnTo>
                  <a:pt x="294513" y="545464"/>
                </a:lnTo>
                <a:lnTo>
                  <a:pt x="298196" y="539876"/>
                </a:lnTo>
                <a:lnTo>
                  <a:pt x="298831" y="533019"/>
                </a:lnTo>
                <a:lnTo>
                  <a:pt x="298831" y="508126"/>
                </a:lnTo>
                <a:lnTo>
                  <a:pt x="326263" y="503809"/>
                </a:lnTo>
                <a:lnTo>
                  <a:pt x="377317" y="486410"/>
                </a:lnTo>
                <a:lnTo>
                  <a:pt x="422783" y="458470"/>
                </a:lnTo>
                <a:lnTo>
                  <a:pt x="438577" y="444753"/>
                </a:lnTo>
                <a:lnTo>
                  <a:pt x="298831" y="444753"/>
                </a:lnTo>
                <a:lnTo>
                  <a:pt x="298831" y="444119"/>
                </a:lnTo>
                <a:lnTo>
                  <a:pt x="255905" y="444119"/>
                </a:lnTo>
                <a:lnTo>
                  <a:pt x="233425" y="439800"/>
                </a:lnTo>
                <a:lnTo>
                  <a:pt x="192405" y="423037"/>
                </a:lnTo>
                <a:lnTo>
                  <a:pt x="158750" y="396366"/>
                </a:lnTo>
                <a:lnTo>
                  <a:pt x="131953" y="362203"/>
                </a:lnTo>
                <a:lnTo>
                  <a:pt x="114554" y="320548"/>
                </a:lnTo>
                <a:lnTo>
                  <a:pt x="110236" y="298830"/>
                </a:lnTo>
                <a:close/>
              </a:path>
              <a:path w="554989" h="554989" extrusionOk="0">
                <a:moveTo>
                  <a:pt x="509905" y="298830"/>
                </a:moveTo>
                <a:lnTo>
                  <a:pt x="445770" y="298830"/>
                </a:lnTo>
                <a:lnTo>
                  <a:pt x="441452" y="321183"/>
                </a:lnTo>
                <a:lnTo>
                  <a:pt x="434594" y="342264"/>
                </a:lnTo>
                <a:lnTo>
                  <a:pt x="412115" y="380746"/>
                </a:lnTo>
                <a:lnTo>
                  <a:pt x="381000" y="411225"/>
                </a:lnTo>
                <a:lnTo>
                  <a:pt x="343027" y="432942"/>
                </a:lnTo>
                <a:lnTo>
                  <a:pt x="298831" y="444753"/>
                </a:lnTo>
                <a:lnTo>
                  <a:pt x="438577" y="444753"/>
                </a:lnTo>
                <a:lnTo>
                  <a:pt x="474980" y="400050"/>
                </a:lnTo>
                <a:lnTo>
                  <a:pt x="498094" y="352171"/>
                </a:lnTo>
                <a:lnTo>
                  <a:pt x="505587" y="326136"/>
                </a:lnTo>
                <a:lnTo>
                  <a:pt x="509905" y="298830"/>
                </a:lnTo>
                <a:close/>
              </a:path>
              <a:path w="554989" h="554989" extrusionOk="0">
                <a:moveTo>
                  <a:pt x="277113" y="404367"/>
                </a:moveTo>
                <a:lnTo>
                  <a:pt x="268986" y="405638"/>
                </a:lnTo>
                <a:lnTo>
                  <a:pt x="262128" y="410590"/>
                </a:lnTo>
                <a:lnTo>
                  <a:pt x="257175" y="417449"/>
                </a:lnTo>
                <a:lnTo>
                  <a:pt x="255905" y="425576"/>
                </a:lnTo>
                <a:lnTo>
                  <a:pt x="255905" y="444119"/>
                </a:lnTo>
                <a:lnTo>
                  <a:pt x="298831" y="444119"/>
                </a:lnTo>
                <a:lnTo>
                  <a:pt x="298831" y="425576"/>
                </a:lnTo>
                <a:lnTo>
                  <a:pt x="277113" y="404367"/>
                </a:lnTo>
                <a:close/>
              </a:path>
              <a:path w="554989" h="554989" extrusionOk="0">
                <a:moveTo>
                  <a:pt x="128270" y="255270"/>
                </a:moveTo>
                <a:lnTo>
                  <a:pt x="21209" y="255270"/>
                </a:lnTo>
                <a:lnTo>
                  <a:pt x="14350" y="256539"/>
                </a:lnTo>
                <a:lnTo>
                  <a:pt x="8762" y="259714"/>
                </a:lnTo>
                <a:lnTo>
                  <a:pt x="3683" y="264033"/>
                </a:lnTo>
                <a:lnTo>
                  <a:pt x="1270" y="270255"/>
                </a:lnTo>
                <a:lnTo>
                  <a:pt x="0" y="277113"/>
                </a:lnTo>
                <a:lnTo>
                  <a:pt x="1270" y="283845"/>
                </a:lnTo>
                <a:lnTo>
                  <a:pt x="3683" y="290067"/>
                </a:lnTo>
                <a:lnTo>
                  <a:pt x="8762" y="294513"/>
                </a:lnTo>
                <a:lnTo>
                  <a:pt x="14350" y="297561"/>
                </a:lnTo>
                <a:lnTo>
                  <a:pt x="21209" y="298830"/>
                </a:lnTo>
                <a:lnTo>
                  <a:pt x="128270" y="298830"/>
                </a:lnTo>
                <a:lnTo>
                  <a:pt x="149987" y="277113"/>
                </a:lnTo>
                <a:lnTo>
                  <a:pt x="149479" y="270255"/>
                </a:lnTo>
                <a:lnTo>
                  <a:pt x="145669" y="264033"/>
                </a:lnTo>
                <a:lnTo>
                  <a:pt x="141350" y="259714"/>
                </a:lnTo>
                <a:lnTo>
                  <a:pt x="135762" y="256539"/>
                </a:lnTo>
                <a:lnTo>
                  <a:pt x="128270" y="255270"/>
                </a:lnTo>
                <a:close/>
              </a:path>
              <a:path w="554989" h="554989" extrusionOk="0">
                <a:moveTo>
                  <a:pt x="532892" y="255270"/>
                </a:moveTo>
                <a:lnTo>
                  <a:pt x="425831" y="255270"/>
                </a:lnTo>
                <a:lnTo>
                  <a:pt x="418338" y="256539"/>
                </a:lnTo>
                <a:lnTo>
                  <a:pt x="413385" y="259714"/>
                </a:lnTo>
                <a:lnTo>
                  <a:pt x="408432" y="264033"/>
                </a:lnTo>
                <a:lnTo>
                  <a:pt x="405257" y="270255"/>
                </a:lnTo>
                <a:lnTo>
                  <a:pt x="404113" y="277113"/>
                </a:lnTo>
                <a:lnTo>
                  <a:pt x="405257" y="283845"/>
                </a:lnTo>
                <a:lnTo>
                  <a:pt x="408432" y="290067"/>
                </a:lnTo>
                <a:lnTo>
                  <a:pt x="413385" y="294513"/>
                </a:lnTo>
                <a:lnTo>
                  <a:pt x="418338" y="297561"/>
                </a:lnTo>
                <a:lnTo>
                  <a:pt x="425831" y="298830"/>
                </a:lnTo>
                <a:lnTo>
                  <a:pt x="532892" y="298830"/>
                </a:lnTo>
                <a:lnTo>
                  <a:pt x="554736" y="277113"/>
                </a:lnTo>
                <a:lnTo>
                  <a:pt x="553466" y="270255"/>
                </a:lnTo>
                <a:lnTo>
                  <a:pt x="550418" y="264033"/>
                </a:lnTo>
                <a:lnTo>
                  <a:pt x="545973" y="259714"/>
                </a:lnTo>
                <a:lnTo>
                  <a:pt x="539750" y="256539"/>
                </a:lnTo>
                <a:lnTo>
                  <a:pt x="532892" y="255270"/>
                </a:lnTo>
                <a:close/>
              </a:path>
              <a:path w="554989" h="554989" extrusionOk="0">
                <a:moveTo>
                  <a:pt x="277113" y="0"/>
                </a:moveTo>
                <a:lnTo>
                  <a:pt x="255905" y="21082"/>
                </a:lnTo>
                <a:lnTo>
                  <a:pt x="255905" y="45338"/>
                </a:lnTo>
                <a:lnTo>
                  <a:pt x="228473" y="49657"/>
                </a:lnTo>
                <a:lnTo>
                  <a:pt x="178054" y="67055"/>
                </a:lnTo>
                <a:lnTo>
                  <a:pt x="132587" y="95630"/>
                </a:lnTo>
                <a:lnTo>
                  <a:pt x="95885" y="132969"/>
                </a:lnTo>
                <a:lnTo>
                  <a:pt x="67818" y="177673"/>
                </a:lnTo>
                <a:lnTo>
                  <a:pt x="50419" y="227964"/>
                </a:lnTo>
                <a:lnTo>
                  <a:pt x="46736" y="255270"/>
                </a:lnTo>
                <a:lnTo>
                  <a:pt x="110236" y="255270"/>
                </a:lnTo>
                <a:lnTo>
                  <a:pt x="114554" y="232917"/>
                </a:lnTo>
                <a:lnTo>
                  <a:pt x="122047" y="212471"/>
                </a:lnTo>
                <a:lnTo>
                  <a:pt x="143763" y="173989"/>
                </a:lnTo>
                <a:lnTo>
                  <a:pt x="174371" y="142875"/>
                </a:lnTo>
                <a:lnTo>
                  <a:pt x="212344" y="120523"/>
                </a:lnTo>
                <a:lnTo>
                  <a:pt x="255905" y="108712"/>
                </a:lnTo>
                <a:lnTo>
                  <a:pt x="438705" y="108712"/>
                </a:lnTo>
                <a:lnTo>
                  <a:pt x="422783" y="94361"/>
                </a:lnTo>
                <a:lnTo>
                  <a:pt x="377317" y="66421"/>
                </a:lnTo>
                <a:lnTo>
                  <a:pt x="326263" y="48513"/>
                </a:lnTo>
                <a:lnTo>
                  <a:pt x="298831" y="44703"/>
                </a:lnTo>
                <a:lnTo>
                  <a:pt x="298831" y="21082"/>
                </a:lnTo>
                <a:lnTo>
                  <a:pt x="298196" y="14224"/>
                </a:lnTo>
                <a:lnTo>
                  <a:pt x="294513" y="8636"/>
                </a:lnTo>
                <a:lnTo>
                  <a:pt x="290068" y="3683"/>
                </a:lnTo>
                <a:lnTo>
                  <a:pt x="283845" y="1270"/>
                </a:lnTo>
                <a:lnTo>
                  <a:pt x="277113" y="0"/>
                </a:lnTo>
                <a:close/>
              </a:path>
              <a:path w="554989" h="554989" extrusionOk="0">
                <a:moveTo>
                  <a:pt x="438705" y="108712"/>
                </a:moveTo>
                <a:lnTo>
                  <a:pt x="298831" y="108712"/>
                </a:lnTo>
                <a:lnTo>
                  <a:pt x="321310" y="113029"/>
                </a:lnTo>
                <a:lnTo>
                  <a:pt x="343027" y="119887"/>
                </a:lnTo>
                <a:lnTo>
                  <a:pt x="381000" y="142239"/>
                </a:lnTo>
                <a:lnTo>
                  <a:pt x="412750" y="173354"/>
                </a:lnTo>
                <a:lnTo>
                  <a:pt x="435229" y="211836"/>
                </a:lnTo>
                <a:lnTo>
                  <a:pt x="446405" y="255270"/>
                </a:lnTo>
                <a:lnTo>
                  <a:pt x="509905" y="255270"/>
                </a:lnTo>
                <a:lnTo>
                  <a:pt x="498094" y="201929"/>
                </a:lnTo>
                <a:lnTo>
                  <a:pt x="475615" y="153415"/>
                </a:lnTo>
                <a:lnTo>
                  <a:pt x="442087" y="111760"/>
                </a:lnTo>
                <a:lnTo>
                  <a:pt x="438705" y="108712"/>
                </a:lnTo>
                <a:close/>
              </a:path>
              <a:path w="554989" h="554989" extrusionOk="0">
                <a:moveTo>
                  <a:pt x="298831" y="108712"/>
                </a:moveTo>
                <a:lnTo>
                  <a:pt x="255905" y="108712"/>
                </a:lnTo>
                <a:lnTo>
                  <a:pt x="255905" y="128650"/>
                </a:lnTo>
                <a:lnTo>
                  <a:pt x="257175" y="137287"/>
                </a:lnTo>
                <a:lnTo>
                  <a:pt x="262128" y="143510"/>
                </a:lnTo>
                <a:lnTo>
                  <a:pt x="268986" y="148462"/>
                </a:lnTo>
                <a:lnTo>
                  <a:pt x="277113" y="150367"/>
                </a:lnTo>
                <a:lnTo>
                  <a:pt x="283845" y="149098"/>
                </a:lnTo>
                <a:lnTo>
                  <a:pt x="298831" y="10871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9"/>
          <p:cNvSpPr/>
          <p:nvPr/>
        </p:nvSpPr>
        <p:spPr>
          <a:xfrm>
            <a:off x="4296155" y="2762777"/>
            <a:ext cx="523240" cy="524510"/>
          </a:xfrm>
          <a:custGeom>
            <a:avLst/>
            <a:gdLst/>
            <a:ahLst/>
            <a:cxnLst/>
            <a:rect l="l" t="t" r="r" b="b"/>
            <a:pathLst>
              <a:path w="523239" h="524510" extrusionOk="0">
                <a:moveTo>
                  <a:pt x="449750" y="371729"/>
                </a:moveTo>
                <a:lnTo>
                  <a:pt x="292481" y="371729"/>
                </a:lnTo>
                <a:lnTo>
                  <a:pt x="443738" y="524256"/>
                </a:lnTo>
                <a:lnTo>
                  <a:pt x="522732" y="445262"/>
                </a:lnTo>
                <a:lnTo>
                  <a:pt x="449750" y="371729"/>
                </a:lnTo>
                <a:close/>
              </a:path>
              <a:path w="523239" h="524510" extrusionOk="0">
                <a:moveTo>
                  <a:pt x="208661" y="0"/>
                </a:moveTo>
                <a:lnTo>
                  <a:pt x="185674" y="0"/>
                </a:lnTo>
                <a:lnTo>
                  <a:pt x="162052" y="3429"/>
                </a:lnTo>
                <a:lnTo>
                  <a:pt x="116840" y="16891"/>
                </a:lnTo>
                <a:lnTo>
                  <a:pt x="75692" y="41148"/>
                </a:lnTo>
                <a:lnTo>
                  <a:pt x="41148" y="76200"/>
                </a:lnTo>
                <a:lnTo>
                  <a:pt x="16256" y="118110"/>
                </a:lnTo>
                <a:lnTo>
                  <a:pt x="2032" y="163322"/>
                </a:lnTo>
                <a:lnTo>
                  <a:pt x="0" y="186944"/>
                </a:lnTo>
                <a:lnTo>
                  <a:pt x="0" y="209804"/>
                </a:lnTo>
                <a:lnTo>
                  <a:pt x="8128" y="255778"/>
                </a:lnTo>
                <a:lnTo>
                  <a:pt x="27051" y="298958"/>
                </a:lnTo>
                <a:lnTo>
                  <a:pt x="56769" y="338074"/>
                </a:lnTo>
                <a:lnTo>
                  <a:pt x="94488" y="367665"/>
                </a:lnTo>
                <a:lnTo>
                  <a:pt x="137160" y="386588"/>
                </a:lnTo>
                <a:lnTo>
                  <a:pt x="181610" y="396113"/>
                </a:lnTo>
                <a:lnTo>
                  <a:pt x="204597" y="396113"/>
                </a:lnTo>
                <a:lnTo>
                  <a:pt x="226949" y="394081"/>
                </a:lnTo>
                <a:lnTo>
                  <a:pt x="249174" y="389255"/>
                </a:lnTo>
                <a:lnTo>
                  <a:pt x="271526" y="381889"/>
                </a:lnTo>
                <a:lnTo>
                  <a:pt x="292481" y="371729"/>
                </a:lnTo>
                <a:lnTo>
                  <a:pt x="449750" y="371729"/>
                </a:lnTo>
                <a:lnTo>
                  <a:pt x="396936" y="318516"/>
                </a:lnTo>
                <a:lnTo>
                  <a:pt x="197231" y="318516"/>
                </a:lnTo>
                <a:lnTo>
                  <a:pt x="178308" y="317119"/>
                </a:lnTo>
                <a:lnTo>
                  <a:pt x="127000" y="295529"/>
                </a:lnTo>
                <a:lnTo>
                  <a:pt x="99314" y="268478"/>
                </a:lnTo>
                <a:lnTo>
                  <a:pt x="81661" y="234188"/>
                </a:lnTo>
                <a:lnTo>
                  <a:pt x="76962" y="197739"/>
                </a:lnTo>
                <a:lnTo>
                  <a:pt x="77724" y="179450"/>
                </a:lnTo>
                <a:lnTo>
                  <a:pt x="99314" y="127508"/>
                </a:lnTo>
                <a:lnTo>
                  <a:pt x="127000" y="100584"/>
                </a:lnTo>
                <a:lnTo>
                  <a:pt x="160782" y="82931"/>
                </a:lnTo>
                <a:lnTo>
                  <a:pt x="197231" y="77597"/>
                </a:lnTo>
                <a:lnTo>
                  <a:pt x="354664" y="77597"/>
                </a:lnTo>
                <a:lnTo>
                  <a:pt x="353187" y="75565"/>
                </a:lnTo>
                <a:lnTo>
                  <a:pt x="318770" y="41148"/>
                </a:lnTo>
                <a:lnTo>
                  <a:pt x="276860" y="16891"/>
                </a:lnTo>
                <a:lnTo>
                  <a:pt x="232283" y="3429"/>
                </a:lnTo>
                <a:lnTo>
                  <a:pt x="208661" y="0"/>
                </a:lnTo>
                <a:close/>
              </a:path>
              <a:path w="523239" h="524510" extrusionOk="0">
                <a:moveTo>
                  <a:pt x="354664" y="77597"/>
                </a:moveTo>
                <a:lnTo>
                  <a:pt x="197231" y="77597"/>
                </a:lnTo>
                <a:lnTo>
                  <a:pt x="216154" y="78994"/>
                </a:lnTo>
                <a:lnTo>
                  <a:pt x="233680" y="82931"/>
                </a:lnTo>
                <a:lnTo>
                  <a:pt x="267462" y="100584"/>
                </a:lnTo>
                <a:lnTo>
                  <a:pt x="295148" y="127508"/>
                </a:lnTo>
                <a:lnTo>
                  <a:pt x="316738" y="179450"/>
                </a:lnTo>
                <a:lnTo>
                  <a:pt x="317373" y="197739"/>
                </a:lnTo>
                <a:lnTo>
                  <a:pt x="316738" y="216535"/>
                </a:lnTo>
                <a:lnTo>
                  <a:pt x="295148" y="268478"/>
                </a:lnTo>
                <a:lnTo>
                  <a:pt x="267462" y="295529"/>
                </a:lnTo>
                <a:lnTo>
                  <a:pt x="216154" y="317119"/>
                </a:lnTo>
                <a:lnTo>
                  <a:pt x="197231" y="318516"/>
                </a:lnTo>
                <a:lnTo>
                  <a:pt x="396936" y="318516"/>
                </a:lnTo>
                <a:lnTo>
                  <a:pt x="371475" y="292862"/>
                </a:lnTo>
                <a:lnTo>
                  <a:pt x="381635" y="271907"/>
                </a:lnTo>
                <a:lnTo>
                  <a:pt x="388366" y="249682"/>
                </a:lnTo>
                <a:lnTo>
                  <a:pt x="393065" y="227330"/>
                </a:lnTo>
                <a:lnTo>
                  <a:pt x="395097" y="205105"/>
                </a:lnTo>
                <a:lnTo>
                  <a:pt x="395097" y="182118"/>
                </a:lnTo>
                <a:lnTo>
                  <a:pt x="391668" y="159893"/>
                </a:lnTo>
                <a:lnTo>
                  <a:pt x="386334" y="136906"/>
                </a:lnTo>
                <a:lnTo>
                  <a:pt x="377571" y="115316"/>
                </a:lnTo>
                <a:lnTo>
                  <a:pt x="367411" y="95123"/>
                </a:lnTo>
                <a:lnTo>
                  <a:pt x="354664" y="7759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9"/>
          <p:cNvSpPr/>
          <p:nvPr/>
        </p:nvSpPr>
        <p:spPr>
          <a:xfrm>
            <a:off x="4283964" y="4667777"/>
            <a:ext cx="546100" cy="551815"/>
          </a:xfrm>
          <a:custGeom>
            <a:avLst/>
            <a:gdLst/>
            <a:ahLst/>
            <a:cxnLst/>
            <a:rect l="l" t="t" r="r" b="b"/>
            <a:pathLst>
              <a:path w="546100" h="551814" extrusionOk="0">
                <a:moveTo>
                  <a:pt x="157072" y="402513"/>
                </a:moveTo>
                <a:lnTo>
                  <a:pt x="90424" y="402513"/>
                </a:lnTo>
                <a:lnTo>
                  <a:pt x="96774" y="403161"/>
                </a:lnTo>
                <a:lnTo>
                  <a:pt x="99313" y="405079"/>
                </a:lnTo>
                <a:lnTo>
                  <a:pt x="105156" y="410870"/>
                </a:lnTo>
                <a:lnTo>
                  <a:pt x="110236" y="416661"/>
                </a:lnTo>
                <a:lnTo>
                  <a:pt x="123062" y="429514"/>
                </a:lnTo>
                <a:lnTo>
                  <a:pt x="135255" y="440448"/>
                </a:lnTo>
                <a:lnTo>
                  <a:pt x="140462" y="446239"/>
                </a:lnTo>
                <a:lnTo>
                  <a:pt x="143637" y="455244"/>
                </a:lnTo>
                <a:lnTo>
                  <a:pt x="143637" y="464235"/>
                </a:lnTo>
                <a:lnTo>
                  <a:pt x="142366" y="473887"/>
                </a:lnTo>
                <a:lnTo>
                  <a:pt x="140462" y="495744"/>
                </a:lnTo>
                <a:lnTo>
                  <a:pt x="153924" y="522757"/>
                </a:lnTo>
                <a:lnTo>
                  <a:pt x="155194" y="524040"/>
                </a:lnTo>
                <a:lnTo>
                  <a:pt x="258318" y="551688"/>
                </a:lnTo>
                <a:lnTo>
                  <a:pt x="267335" y="547192"/>
                </a:lnTo>
                <a:lnTo>
                  <a:pt x="274447" y="538822"/>
                </a:lnTo>
                <a:lnTo>
                  <a:pt x="280797" y="528535"/>
                </a:lnTo>
                <a:lnTo>
                  <a:pt x="286638" y="516966"/>
                </a:lnTo>
                <a:lnTo>
                  <a:pt x="290449" y="507326"/>
                </a:lnTo>
                <a:lnTo>
                  <a:pt x="293624" y="499605"/>
                </a:lnTo>
                <a:lnTo>
                  <a:pt x="295528" y="495744"/>
                </a:lnTo>
                <a:lnTo>
                  <a:pt x="300736" y="490601"/>
                </a:lnTo>
                <a:lnTo>
                  <a:pt x="302640" y="489318"/>
                </a:lnTo>
                <a:lnTo>
                  <a:pt x="305181" y="489318"/>
                </a:lnTo>
                <a:lnTo>
                  <a:pt x="308356" y="488670"/>
                </a:lnTo>
                <a:lnTo>
                  <a:pt x="316102" y="487387"/>
                </a:lnTo>
                <a:lnTo>
                  <a:pt x="345566" y="481596"/>
                </a:lnTo>
                <a:lnTo>
                  <a:pt x="350012" y="479666"/>
                </a:lnTo>
                <a:lnTo>
                  <a:pt x="355219" y="479031"/>
                </a:lnTo>
                <a:lnTo>
                  <a:pt x="452618" y="479031"/>
                </a:lnTo>
                <a:lnTo>
                  <a:pt x="484808" y="446239"/>
                </a:lnTo>
                <a:lnTo>
                  <a:pt x="269875" y="446239"/>
                </a:lnTo>
                <a:lnTo>
                  <a:pt x="239775" y="443661"/>
                </a:lnTo>
                <a:lnTo>
                  <a:pt x="210947" y="435305"/>
                </a:lnTo>
                <a:lnTo>
                  <a:pt x="184658" y="423087"/>
                </a:lnTo>
                <a:lnTo>
                  <a:pt x="160909" y="406374"/>
                </a:lnTo>
                <a:lnTo>
                  <a:pt x="157072" y="402513"/>
                </a:lnTo>
                <a:close/>
              </a:path>
              <a:path w="546100" h="551814" extrusionOk="0">
                <a:moveTo>
                  <a:pt x="452618" y="479031"/>
                </a:moveTo>
                <a:lnTo>
                  <a:pt x="359663" y="479031"/>
                </a:lnTo>
                <a:lnTo>
                  <a:pt x="364109" y="479666"/>
                </a:lnTo>
                <a:lnTo>
                  <a:pt x="366140" y="479666"/>
                </a:lnTo>
                <a:lnTo>
                  <a:pt x="368046" y="480961"/>
                </a:lnTo>
                <a:lnTo>
                  <a:pt x="370586" y="482892"/>
                </a:lnTo>
                <a:lnTo>
                  <a:pt x="375665" y="485457"/>
                </a:lnTo>
                <a:lnTo>
                  <a:pt x="383413" y="491248"/>
                </a:lnTo>
                <a:lnTo>
                  <a:pt x="394335" y="499605"/>
                </a:lnTo>
                <a:lnTo>
                  <a:pt x="403860" y="505396"/>
                </a:lnTo>
                <a:lnTo>
                  <a:pt x="412876" y="507326"/>
                </a:lnTo>
                <a:lnTo>
                  <a:pt x="419353" y="507326"/>
                </a:lnTo>
                <a:lnTo>
                  <a:pt x="424434" y="505396"/>
                </a:lnTo>
                <a:lnTo>
                  <a:pt x="428244" y="502170"/>
                </a:lnTo>
                <a:lnTo>
                  <a:pt x="431419" y="499605"/>
                </a:lnTo>
                <a:lnTo>
                  <a:pt x="433450" y="498322"/>
                </a:lnTo>
                <a:lnTo>
                  <a:pt x="437261" y="493814"/>
                </a:lnTo>
                <a:lnTo>
                  <a:pt x="442975" y="487387"/>
                </a:lnTo>
                <a:lnTo>
                  <a:pt x="450723" y="480961"/>
                </a:lnTo>
                <a:lnTo>
                  <a:pt x="452618" y="479031"/>
                </a:lnTo>
                <a:close/>
              </a:path>
              <a:path w="546100" h="551814" extrusionOk="0">
                <a:moveTo>
                  <a:pt x="405934" y="103505"/>
                </a:moveTo>
                <a:lnTo>
                  <a:pt x="269875" y="103505"/>
                </a:lnTo>
                <a:lnTo>
                  <a:pt x="301371" y="106680"/>
                </a:lnTo>
                <a:lnTo>
                  <a:pt x="329564" y="114427"/>
                </a:lnTo>
                <a:lnTo>
                  <a:pt x="380238" y="144018"/>
                </a:lnTo>
                <a:lnTo>
                  <a:pt x="417322" y="189103"/>
                </a:lnTo>
                <a:lnTo>
                  <a:pt x="437896" y="244348"/>
                </a:lnTo>
                <a:lnTo>
                  <a:pt x="441071" y="275844"/>
                </a:lnTo>
                <a:lnTo>
                  <a:pt x="437896" y="306070"/>
                </a:lnTo>
                <a:lnTo>
                  <a:pt x="417322" y="362000"/>
                </a:lnTo>
                <a:lnTo>
                  <a:pt x="380238" y="406374"/>
                </a:lnTo>
                <a:lnTo>
                  <a:pt x="329564" y="435305"/>
                </a:lnTo>
                <a:lnTo>
                  <a:pt x="269875" y="446239"/>
                </a:lnTo>
                <a:lnTo>
                  <a:pt x="484808" y="446239"/>
                </a:lnTo>
                <a:lnTo>
                  <a:pt x="494284" y="436587"/>
                </a:lnTo>
                <a:lnTo>
                  <a:pt x="501396" y="425665"/>
                </a:lnTo>
                <a:lnTo>
                  <a:pt x="503300" y="414731"/>
                </a:lnTo>
                <a:lnTo>
                  <a:pt x="500761" y="405079"/>
                </a:lnTo>
                <a:lnTo>
                  <a:pt x="495553" y="395439"/>
                </a:lnTo>
                <a:lnTo>
                  <a:pt x="489838" y="387718"/>
                </a:lnTo>
                <a:lnTo>
                  <a:pt x="482726" y="379361"/>
                </a:lnTo>
                <a:lnTo>
                  <a:pt x="478282" y="371652"/>
                </a:lnTo>
                <a:lnTo>
                  <a:pt x="475107" y="365861"/>
                </a:lnTo>
                <a:lnTo>
                  <a:pt x="473201" y="362648"/>
                </a:lnTo>
                <a:lnTo>
                  <a:pt x="473201" y="360070"/>
                </a:lnTo>
                <a:lnTo>
                  <a:pt x="493649" y="298323"/>
                </a:lnTo>
                <a:lnTo>
                  <a:pt x="495553" y="297053"/>
                </a:lnTo>
                <a:lnTo>
                  <a:pt x="509015" y="292608"/>
                </a:lnTo>
                <a:lnTo>
                  <a:pt x="518033" y="288036"/>
                </a:lnTo>
                <a:lnTo>
                  <a:pt x="535305" y="278384"/>
                </a:lnTo>
                <a:lnTo>
                  <a:pt x="542416" y="270637"/>
                </a:lnTo>
                <a:lnTo>
                  <a:pt x="545591" y="261747"/>
                </a:lnTo>
                <a:lnTo>
                  <a:pt x="545591" y="246888"/>
                </a:lnTo>
                <a:lnTo>
                  <a:pt x="543687" y="243078"/>
                </a:lnTo>
                <a:lnTo>
                  <a:pt x="542416" y="236601"/>
                </a:lnTo>
                <a:lnTo>
                  <a:pt x="539241" y="226314"/>
                </a:lnTo>
                <a:lnTo>
                  <a:pt x="536575" y="214757"/>
                </a:lnTo>
                <a:lnTo>
                  <a:pt x="532764" y="201930"/>
                </a:lnTo>
                <a:lnTo>
                  <a:pt x="529589" y="189103"/>
                </a:lnTo>
                <a:lnTo>
                  <a:pt x="525780" y="176149"/>
                </a:lnTo>
                <a:lnTo>
                  <a:pt x="523113" y="165862"/>
                </a:lnTo>
                <a:lnTo>
                  <a:pt x="521208" y="157480"/>
                </a:lnTo>
                <a:lnTo>
                  <a:pt x="516127" y="149225"/>
                </a:lnTo>
                <a:lnTo>
                  <a:pt x="510921" y="144018"/>
                </a:lnTo>
                <a:lnTo>
                  <a:pt x="446913" y="144018"/>
                </a:lnTo>
                <a:lnTo>
                  <a:pt x="444881" y="142113"/>
                </a:lnTo>
                <a:lnTo>
                  <a:pt x="441071" y="136906"/>
                </a:lnTo>
                <a:lnTo>
                  <a:pt x="435356" y="130556"/>
                </a:lnTo>
                <a:lnTo>
                  <a:pt x="426974" y="123444"/>
                </a:lnTo>
                <a:lnTo>
                  <a:pt x="420624" y="116332"/>
                </a:lnTo>
                <a:lnTo>
                  <a:pt x="406526" y="104775"/>
                </a:lnTo>
                <a:lnTo>
                  <a:pt x="405934" y="103505"/>
                </a:lnTo>
                <a:close/>
              </a:path>
              <a:path w="546100" h="551814" extrusionOk="0">
                <a:moveTo>
                  <a:pt x="130810" y="41148"/>
                </a:moveTo>
                <a:lnTo>
                  <a:pt x="124968" y="41783"/>
                </a:lnTo>
                <a:lnTo>
                  <a:pt x="121158" y="44958"/>
                </a:lnTo>
                <a:lnTo>
                  <a:pt x="117983" y="46990"/>
                </a:lnTo>
                <a:lnTo>
                  <a:pt x="117348" y="47625"/>
                </a:lnTo>
                <a:lnTo>
                  <a:pt x="44831" y="122809"/>
                </a:lnTo>
                <a:lnTo>
                  <a:pt x="41021" y="129286"/>
                </a:lnTo>
                <a:lnTo>
                  <a:pt x="39750" y="136271"/>
                </a:lnTo>
                <a:lnTo>
                  <a:pt x="41021" y="141478"/>
                </a:lnTo>
                <a:lnTo>
                  <a:pt x="42925" y="144018"/>
                </a:lnTo>
                <a:lnTo>
                  <a:pt x="43561" y="145288"/>
                </a:lnTo>
                <a:lnTo>
                  <a:pt x="65405" y="173609"/>
                </a:lnTo>
                <a:lnTo>
                  <a:pt x="66039" y="175514"/>
                </a:lnTo>
                <a:lnTo>
                  <a:pt x="69214" y="179451"/>
                </a:lnTo>
                <a:lnTo>
                  <a:pt x="73025" y="189103"/>
                </a:lnTo>
                <a:lnTo>
                  <a:pt x="72389" y="194818"/>
                </a:lnTo>
                <a:lnTo>
                  <a:pt x="69214" y="203835"/>
                </a:lnTo>
                <a:lnTo>
                  <a:pt x="66039" y="214757"/>
                </a:lnTo>
                <a:lnTo>
                  <a:pt x="63500" y="226314"/>
                </a:lnTo>
                <a:lnTo>
                  <a:pt x="61595" y="237236"/>
                </a:lnTo>
                <a:lnTo>
                  <a:pt x="59562" y="244983"/>
                </a:lnTo>
                <a:lnTo>
                  <a:pt x="54483" y="250825"/>
                </a:lnTo>
                <a:lnTo>
                  <a:pt x="46862" y="257175"/>
                </a:lnTo>
                <a:lnTo>
                  <a:pt x="37846" y="261747"/>
                </a:lnTo>
                <a:lnTo>
                  <a:pt x="20574" y="269367"/>
                </a:lnTo>
                <a:lnTo>
                  <a:pt x="10922" y="275844"/>
                </a:lnTo>
                <a:lnTo>
                  <a:pt x="635" y="285496"/>
                </a:lnTo>
                <a:lnTo>
                  <a:pt x="0" y="288036"/>
                </a:lnTo>
                <a:lnTo>
                  <a:pt x="635" y="293243"/>
                </a:lnTo>
                <a:lnTo>
                  <a:pt x="3175" y="302209"/>
                </a:lnTo>
                <a:lnTo>
                  <a:pt x="5080" y="313131"/>
                </a:lnTo>
                <a:lnTo>
                  <a:pt x="7747" y="323430"/>
                </a:lnTo>
                <a:lnTo>
                  <a:pt x="10922" y="333717"/>
                </a:lnTo>
                <a:lnTo>
                  <a:pt x="12826" y="340144"/>
                </a:lnTo>
                <a:lnTo>
                  <a:pt x="13462" y="346570"/>
                </a:lnTo>
                <a:lnTo>
                  <a:pt x="16637" y="354926"/>
                </a:lnTo>
                <a:lnTo>
                  <a:pt x="19176" y="365861"/>
                </a:lnTo>
                <a:lnTo>
                  <a:pt x="30099" y="398018"/>
                </a:lnTo>
                <a:lnTo>
                  <a:pt x="33400" y="403161"/>
                </a:lnTo>
                <a:lnTo>
                  <a:pt x="37846" y="406374"/>
                </a:lnTo>
                <a:lnTo>
                  <a:pt x="45465" y="407009"/>
                </a:lnTo>
                <a:lnTo>
                  <a:pt x="56387" y="407009"/>
                </a:lnTo>
                <a:lnTo>
                  <a:pt x="76326" y="405079"/>
                </a:lnTo>
                <a:lnTo>
                  <a:pt x="82676" y="403161"/>
                </a:lnTo>
                <a:lnTo>
                  <a:pt x="90424" y="402513"/>
                </a:lnTo>
                <a:lnTo>
                  <a:pt x="157072" y="402513"/>
                </a:lnTo>
                <a:lnTo>
                  <a:pt x="140462" y="385800"/>
                </a:lnTo>
                <a:lnTo>
                  <a:pt x="123698" y="362000"/>
                </a:lnTo>
                <a:lnTo>
                  <a:pt x="110871" y="335635"/>
                </a:lnTo>
                <a:lnTo>
                  <a:pt x="103250" y="306070"/>
                </a:lnTo>
                <a:lnTo>
                  <a:pt x="100711" y="275844"/>
                </a:lnTo>
                <a:lnTo>
                  <a:pt x="103250" y="244348"/>
                </a:lnTo>
                <a:lnTo>
                  <a:pt x="123698" y="189103"/>
                </a:lnTo>
                <a:lnTo>
                  <a:pt x="160909" y="144018"/>
                </a:lnTo>
                <a:lnTo>
                  <a:pt x="210947" y="114427"/>
                </a:lnTo>
                <a:lnTo>
                  <a:pt x="269875" y="103505"/>
                </a:lnTo>
                <a:lnTo>
                  <a:pt x="405934" y="103505"/>
                </a:lnTo>
                <a:lnTo>
                  <a:pt x="403860" y="99060"/>
                </a:lnTo>
                <a:lnTo>
                  <a:pt x="402589" y="93853"/>
                </a:lnTo>
                <a:lnTo>
                  <a:pt x="402589" y="89408"/>
                </a:lnTo>
                <a:lnTo>
                  <a:pt x="403860" y="82296"/>
                </a:lnTo>
                <a:lnTo>
                  <a:pt x="404310" y="74549"/>
                </a:lnTo>
                <a:lnTo>
                  <a:pt x="190373" y="74549"/>
                </a:lnTo>
                <a:lnTo>
                  <a:pt x="184658" y="73279"/>
                </a:lnTo>
                <a:lnTo>
                  <a:pt x="180212" y="72644"/>
                </a:lnTo>
                <a:lnTo>
                  <a:pt x="179450" y="71374"/>
                </a:lnTo>
                <a:lnTo>
                  <a:pt x="145541" y="46990"/>
                </a:lnTo>
                <a:lnTo>
                  <a:pt x="137795" y="41783"/>
                </a:lnTo>
                <a:lnTo>
                  <a:pt x="130810" y="41148"/>
                </a:lnTo>
                <a:close/>
              </a:path>
              <a:path w="546100" h="551814" extrusionOk="0">
                <a:moveTo>
                  <a:pt x="498728" y="140208"/>
                </a:moveTo>
                <a:lnTo>
                  <a:pt x="496188" y="140208"/>
                </a:lnTo>
                <a:lnTo>
                  <a:pt x="446913" y="144018"/>
                </a:lnTo>
                <a:lnTo>
                  <a:pt x="510921" y="144018"/>
                </a:lnTo>
                <a:lnTo>
                  <a:pt x="510286" y="143383"/>
                </a:lnTo>
                <a:lnTo>
                  <a:pt x="498728" y="140208"/>
                </a:lnTo>
                <a:close/>
              </a:path>
              <a:path w="546100" h="551814" extrusionOk="0">
                <a:moveTo>
                  <a:pt x="289813" y="0"/>
                </a:moveTo>
                <a:lnTo>
                  <a:pt x="267335" y="19304"/>
                </a:lnTo>
                <a:lnTo>
                  <a:pt x="264160" y="26416"/>
                </a:lnTo>
                <a:lnTo>
                  <a:pt x="261620" y="34036"/>
                </a:lnTo>
                <a:lnTo>
                  <a:pt x="258318" y="39878"/>
                </a:lnTo>
                <a:lnTo>
                  <a:pt x="256412" y="44958"/>
                </a:lnTo>
                <a:lnTo>
                  <a:pt x="255777" y="46990"/>
                </a:lnTo>
                <a:lnTo>
                  <a:pt x="250062" y="56642"/>
                </a:lnTo>
                <a:lnTo>
                  <a:pt x="244856" y="60452"/>
                </a:lnTo>
                <a:lnTo>
                  <a:pt x="241046" y="61722"/>
                </a:lnTo>
                <a:lnTo>
                  <a:pt x="239140" y="61722"/>
                </a:lnTo>
                <a:lnTo>
                  <a:pt x="229488" y="63627"/>
                </a:lnTo>
                <a:lnTo>
                  <a:pt x="200025" y="72644"/>
                </a:lnTo>
                <a:lnTo>
                  <a:pt x="190373" y="74549"/>
                </a:lnTo>
                <a:lnTo>
                  <a:pt x="404310" y="74549"/>
                </a:lnTo>
                <a:lnTo>
                  <a:pt x="404495" y="71374"/>
                </a:lnTo>
                <a:lnTo>
                  <a:pt x="405764" y="58547"/>
                </a:lnTo>
                <a:lnTo>
                  <a:pt x="405764" y="45593"/>
                </a:lnTo>
                <a:lnTo>
                  <a:pt x="384048" y="23114"/>
                </a:lnTo>
                <a:lnTo>
                  <a:pt x="382143" y="23114"/>
                </a:lnTo>
                <a:lnTo>
                  <a:pt x="299338" y="635"/>
                </a:lnTo>
                <a:lnTo>
                  <a:pt x="289813"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9"/>
          <p:cNvSpPr/>
          <p:nvPr/>
        </p:nvSpPr>
        <p:spPr>
          <a:xfrm>
            <a:off x="4369308" y="4756169"/>
            <a:ext cx="375285" cy="375285"/>
          </a:xfrm>
          <a:custGeom>
            <a:avLst/>
            <a:gdLst/>
            <a:ahLst/>
            <a:cxnLst/>
            <a:rect l="l" t="t" r="r" b="b"/>
            <a:pathLst>
              <a:path w="375285" h="375285" extrusionOk="0">
                <a:moveTo>
                  <a:pt x="187451" y="0"/>
                </a:moveTo>
                <a:lnTo>
                  <a:pt x="137627" y="6697"/>
                </a:lnTo>
                <a:lnTo>
                  <a:pt x="92851" y="25597"/>
                </a:lnTo>
                <a:lnTo>
                  <a:pt x="54911" y="54911"/>
                </a:lnTo>
                <a:lnTo>
                  <a:pt x="25597" y="92851"/>
                </a:lnTo>
                <a:lnTo>
                  <a:pt x="6697" y="137627"/>
                </a:lnTo>
                <a:lnTo>
                  <a:pt x="0" y="187451"/>
                </a:lnTo>
                <a:lnTo>
                  <a:pt x="6697" y="237285"/>
                </a:lnTo>
                <a:lnTo>
                  <a:pt x="25597" y="282064"/>
                </a:lnTo>
                <a:lnTo>
                  <a:pt x="54911" y="320001"/>
                </a:lnTo>
                <a:lnTo>
                  <a:pt x="92851" y="349312"/>
                </a:lnTo>
                <a:lnTo>
                  <a:pt x="137627" y="368208"/>
                </a:lnTo>
                <a:lnTo>
                  <a:pt x="187451" y="374903"/>
                </a:lnTo>
                <a:lnTo>
                  <a:pt x="237276" y="368208"/>
                </a:lnTo>
                <a:lnTo>
                  <a:pt x="282052" y="349312"/>
                </a:lnTo>
                <a:lnTo>
                  <a:pt x="319992" y="320001"/>
                </a:lnTo>
                <a:lnTo>
                  <a:pt x="349306" y="282064"/>
                </a:lnTo>
                <a:lnTo>
                  <a:pt x="349680" y="281177"/>
                </a:lnTo>
                <a:lnTo>
                  <a:pt x="187451" y="281177"/>
                </a:lnTo>
                <a:lnTo>
                  <a:pt x="150947" y="273812"/>
                </a:lnTo>
                <a:lnTo>
                  <a:pt x="121158" y="253726"/>
                </a:lnTo>
                <a:lnTo>
                  <a:pt x="101084" y="223935"/>
                </a:lnTo>
                <a:lnTo>
                  <a:pt x="93725" y="187451"/>
                </a:lnTo>
                <a:lnTo>
                  <a:pt x="101084" y="150947"/>
                </a:lnTo>
                <a:lnTo>
                  <a:pt x="121158" y="121157"/>
                </a:lnTo>
                <a:lnTo>
                  <a:pt x="150947" y="101084"/>
                </a:lnTo>
                <a:lnTo>
                  <a:pt x="187451" y="93725"/>
                </a:lnTo>
                <a:lnTo>
                  <a:pt x="349675" y="93725"/>
                </a:lnTo>
                <a:lnTo>
                  <a:pt x="349306" y="92851"/>
                </a:lnTo>
                <a:lnTo>
                  <a:pt x="319992" y="54911"/>
                </a:lnTo>
                <a:lnTo>
                  <a:pt x="282052" y="25597"/>
                </a:lnTo>
                <a:lnTo>
                  <a:pt x="237276" y="6697"/>
                </a:lnTo>
                <a:lnTo>
                  <a:pt x="187451" y="0"/>
                </a:lnTo>
                <a:close/>
              </a:path>
              <a:path w="375285" h="375285" extrusionOk="0">
                <a:moveTo>
                  <a:pt x="349675" y="93725"/>
                </a:moveTo>
                <a:lnTo>
                  <a:pt x="187451" y="93725"/>
                </a:lnTo>
                <a:lnTo>
                  <a:pt x="223956" y="101084"/>
                </a:lnTo>
                <a:lnTo>
                  <a:pt x="253745" y="121157"/>
                </a:lnTo>
                <a:lnTo>
                  <a:pt x="273819" y="150947"/>
                </a:lnTo>
                <a:lnTo>
                  <a:pt x="281177" y="187451"/>
                </a:lnTo>
                <a:lnTo>
                  <a:pt x="273819" y="223935"/>
                </a:lnTo>
                <a:lnTo>
                  <a:pt x="253745" y="253726"/>
                </a:lnTo>
                <a:lnTo>
                  <a:pt x="223956" y="273812"/>
                </a:lnTo>
                <a:lnTo>
                  <a:pt x="187451" y="281177"/>
                </a:lnTo>
                <a:lnTo>
                  <a:pt x="349680" y="281177"/>
                </a:lnTo>
                <a:lnTo>
                  <a:pt x="368206" y="237285"/>
                </a:lnTo>
                <a:lnTo>
                  <a:pt x="374903" y="187451"/>
                </a:lnTo>
                <a:lnTo>
                  <a:pt x="368206" y="137627"/>
                </a:lnTo>
                <a:lnTo>
                  <a:pt x="349675" y="93725"/>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9"/>
          <p:cNvSpPr/>
          <p:nvPr/>
        </p:nvSpPr>
        <p:spPr>
          <a:xfrm>
            <a:off x="4309871" y="4061226"/>
            <a:ext cx="111251" cy="14935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9"/>
          <p:cNvSpPr/>
          <p:nvPr/>
        </p:nvSpPr>
        <p:spPr>
          <a:xfrm>
            <a:off x="4451603" y="3986550"/>
            <a:ext cx="111251" cy="22402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9"/>
          <p:cNvSpPr/>
          <p:nvPr/>
        </p:nvSpPr>
        <p:spPr>
          <a:xfrm>
            <a:off x="4597908" y="3890538"/>
            <a:ext cx="113030" cy="320040"/>
          </a:xfrm>
          <a:custGeom>
            <a:avLst/>
            <a:gdLst/>
            <a:ahLst/>
            <a:cxnLst/>
            <a:rect l="l" t="t" r="r" b="b"/>
            <a:pathLst>
              <a:path w="113029" h="320039" extrusionOk="0">
                <a:moveTo>
                  <a:pt x="93979" y="0"/>
                </a:moveTo>
                <a:lnTo>
                  <a:pt x="18795" y="0"/>
                </a:lnTo>
                <a:lnTo>
                  <a:pt x="11465" y="1472"/>
                </a:lnTo>
                <a:lnTo>
                  <a:pt x="5492" y="5492"/>
                </a:lnTo>
                <a:lnTo>
                  <a:pt x="1472" y="11465"/>
                </a:lnTo>
                <a:lnTo>
                  <a:pt x="0" y="18796"/>
                </a:lnTo>
                <a:lnTo>
                  <a:pt x="0" y="301244"/>
                </a:lnTo>
                <a:lnTo>
                  <a:pt x="1472" y="308574"/>
                </a:lnTo>
                <a:lnTo>
                  <a:pt x="5492" y="314547"/>
                </a:lnTo>
                <a:lnTo>
                  <a:pt x="11465" y="318567"/>
                </a:lnTo>
                <a:lnTo>
                  <a:pt x="18795" y="320040"/>
                </a:lnTo>
                <a:lnTo>
                  <a:pt x="93979" y="320040"/>
                </a:lnTo>
                <a:lnTo>
                  <a:pt x="101310" y="318567"/>
                </a:lnTo>
                <a:lnTo>
                  <a:pt x="107283" y="314547"/>
                </a:lnTo>
                <a:lnTo>
                  <a:pt x="111303" y="308574"/>
                </a:lnTo>
                <a:lnTo>
                  <a:pt x="112775" y="301244"/>
                </a:lnTo>
                <a:lnTo>
                  <a:pt x="112775" y="18796"/>
                </a:lnTo>
                <a:lnTo>
                  <a:pt x="111303" y="11465"/>
                </a:lnTo>
                <a:lnTo>
                  <a:pt x="107283" y="5492"/>
                </a:lnTo>
                <a:lnTo>
                  <a:pt x="101310" y="1472"/>
                </a:lnTo>
                <a:lnTo>
                  <a:pt x="9397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4507991" y="3725945"/>
            <a:ext cx="295910" cy="184785"/>
          </a:xfrm>
          <a:custGeom>
            <a:avLst/>
            <a:gdLst/>
            <a:ahLst/>
            <a:cxnLst/>
            <a:rect l="l" t="t" r="r" b="b"/>
            <a:pathLst>
              <a:path w="295910" h="184785" extrusionOk="0">
                <a:moveTo>
                  <a:pt x="147828" y="0"/>
                </a:moveTo>
                <a:lnTo>
                  <a:pt x="0" y="184403"/>
                </a:lnTo>
                <a:lnTo>
                  <a:pt x="295656" y="184403"/>
                </a:lnTo>
                <a:lnTo>
                  <a:pt x="14782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txBox="1">
            <a:spLocks noGrp="1"/>
          </p:cNvSpPr>
          <p:nvPr>
            <p:ph type="title"/>
          </p:nvPr>
        </p:nvSpPr>
        <p:spPr>
          <a:xfrm>
            <a:off x="272140" y="36958"/>
            <a:ext cx="10561674" cy="41197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600" dirty="0"/>
              <a:t>Agenda </a:t>
            </a:r>
            <a:r>
              <a:rPr lang="en-US" sz="3600" dirty="0">
                <a:solidFill>
                  <a:srgbClr val="C00000"/>
                </a:solidFill>
              </a:rPr>
              <a:t>(Update to be a different format and align with our final deck)</a:t>
            </a:r>
            <a:endParaRPr dirty="0">
              <a:solidFill>
                <a:srgbClr val="C00000"/>
              </a:solidFill>
            </a:endParaRPr>
          </a:p>
        </p:txBody>
      </p:sp>
      <p:sp>
        <p:nvSpPr>
          <p:cNvPr id="2" name="Slide Number Placeholder 1">
            <a:extLst>
              <a:ext uri="{FF2B5EF4-FFF2-40B4-BE49-F238E27FC236}">
                <a16:creationId xmlns:a16="http://schemas.microsoft.com/office/drawing/2014/main" id="{60F3625F-79E6-4931-8142-44A4C17D9E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Consumerism Is Everywhere</a:t>
            </a:r>
            <a:endParaRPr sz="3200" dirty="0"/>
          </a:p>
        </p:txBody>
      </p:sp>
      <p:sp>
        <p:nvSpPr>
          <p:cNvPr id="9" name="Google Shape;109;p10">
            <a:extLst>
              <a:ext uri="{FF2B5EF4-FFF2-40B4-BE49-F238E27FC236}">
                <a16:creationId xmlns:a16="http://schemas.microsoft.com/office/drawing/2014/main" id="{1A9EB261-8737-438D-A61E-F4BCFBD8347E}"/>
              </a:ext>
            </a:extLst>
          </p:cNvPr>
          <p:cNvSpPr txBox="1"/>
          <p:nvPr/>
        </p:nvSpPr>
        <p:spPr>
          <a:xfrm>
            <a:off x="761999" y="867131"/>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In nearly every industry and sector, consumer power has grown in the last 10 years as the availability of data has given consumers previously unknown levels of transparency into the quality of goods and services provided.</a:t>
            </a:r>
            <a:endParaRPr lang="en-US" sz="1800" b="1" dirty="0">
              <a:solidFill>
                <a:schemeClr val="dk1"/>
              </a:solidFill>
            </a:endParaRPr>
          </a:p>
        </p:txBody>
      </p:sp>
      <p:sp>
        <p:nvSpPr>
          <p:cNvPr id="2" name="Slide Number Placeholder 1">
            <a:extLst>
              <a:ext uri="{FF2B5EF4-FFF2-40B4-BE49-F238E27FC236}">
                <a16:creationId xmlns:a16="http://schemas.microsoft.com/office/drawing/2014/main" id="{738D4E3B-6A45-46A9-AFCD-6FA2EA237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1026" name="Picture 2" descr="Image result for yelp">
            <a:extLst>
              <a:ext uri="{FF2B5EF4-FFF2-40B4-BE49-F238E27FC236}">
                <a16:creationId xmlns:a16="http://schemas.microsoft.com/office/drawing/2014/main" id="{C774DC86-CC66-4F71-9077-D1F71A28E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94" y="1791314"/>
            <a:ext cx="306705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ripadvisor">
            <a:extLst>
              <a:ext uri="{FF2B5EF4-FFF2-40B4-BE49-F238E27FC236}">
                <a16:creationId xmlns:a16="http://schemas.microsoft.com/office/drawing/2014/main" id="{31B77445-C63E-47A7-A778-EF2B6640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03" y="3798946"/>
            <a:ext cx="29527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nsumer reports">
            <a:extLst>
              <a:ext uri="{FF2B5EF4-FFF2-40B4-BE49-F238E27FC236}">
                <a16:creationId xmlns:a16="http://schemas.microsoft.com/office/drawing/2014/main" id="{AEF9EA02-11DB-4CAD-94FE-B164DFF78A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75" y="313348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edmunds">
            <a:extLst>
              <a:ext uri="{FF2B5EF4-FFF2-40B4-BE49-F238E27FC236}">
                <a16:creationId xmlns:a16="http://schemas.microsoft.com/office/drawing/2014/main" id="{55C4DB4B-B4D0-4C6D-8DC4-A70B0D0ABC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37947" y="1616792"/>
            <a:ext cx="144780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onsumer rating">
            <a:extLst>
              <a:ext uri="{FF2B5EF4-FFF2-40B4-BE49-F238E27FC236}">
                <a16:creationId xmlns:a16="http://schemas.microsoft.com/office/drawing/2014/main" id="{2E69C248-DF3C-45DE-B0A6-E5B74E7D67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3681" y="2238375"/>
            <a:ext cx="4762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506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Except for the Healthcare Industry</a:t>
            </a:r>
            <a:endParaRPr sz="3200" dirty="0"/>
          </a:p>
        </p:txBody>
      </p:sp>
      <p:sp>
        <p:nvSpPr>
          <p:cNvPr id="109" name="Google Shape;109;p10"/>
          <p:cNvSpPr txBox="1"/>
          <p:nvPr/>
        </p:nvSpPr>
        <p:spPr>
          <a:xfrm>
            <a:off x="761999" y="867131"/>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The healthcare industry significantly lags other industries when it comes to expanding the power of consumers through technology – with a major driver being a </a:t>
            </a:r>
            <a:r>
              <a:rPr lang="en-US" sz="1800" b="1" dirty="0">
                <a:solidFill>
                  <a:schemeClr val="dk1"/>
                </a:solidFill>
              </a:rPr>
              <a:t>lack of timely data on the quality and performance of healthcare providers</a:t>
            </a:r>
            <a:r>
              <a:rPr lang="en-US" sz="1800" dirty="0">
                <a:solidFill>
                  <a:schemeClr val="dk1"/>
                </a:solidFill>
              </a:rPr>
              <a:t> (among other things)</a:t>
            </a:r>
            <a:r>
              <a:rPr lang="en-US" sz="1800" b="1" dirty="0">
                <a:solidFill>
                  <a:schemeClr val="dk1"/>
                </a:solidFill>
              </a:rPr>
              <a:t>.</a:t>
            </a:r>
          </a:p>
        </p:txBody>
      </p:sp>
      <p:sp>
        <p:nvSpPr>
          <p:cNvPr id="3" name="Text Placeholder 2">
            <a:extLst>
              <a:ext uri="{FF2B5EF4-FFF2-40B4-BE49-F238E27FC236}">
                <a16:creationId xmlns:a16="http://schemas.microsoft.com/office/drawing/2014/main" id="{E57D5AA8-7274-4426-8237-11D7B2C3A873}"/>
              </a:ext>
            </a:extLst>
          </p:cNvPr>
          <p:cNvSpPr>
            <a:spLocks noGrp="1"/>
          </p:cNvSpPr>
          <p:nvPr>
            <p:ph type="body" idx="1"/>
          </p:nvPr>
        </p:nvSpPr>
        <p:spPr>
          <a:xfrm>
            <a:off x="762000" y="1899821"/>
            <a:ext cx="10668000" cy="3238260"/>
          </a:xfrm>
        </p:spPr>
        <p:txBody>
          <a:bodyPr/>
          <a:lstStyle/>
          <a:p>
            <a:pPr>
              <a:spcBef>
                <a:spcPts val="1200"/>
              </a:spcBef>
              <a:spcAft>
                <a:spcPts val="1200"/>
              </a:spcAft>
            </a:pPr>
            <a:r>
              <a:rPr lang="en-US" sz="2200" dirty="0"/>
              <a:t>The Centers for Medicare &amp; Medicare Services (CMS) operates several programs measuring the quality and performance of healthcare providers; however:</a:t>
            </a:r>
          </a:p>
          <a:p>
            <a:pPr>
              <a:spcBef>
                <a:spcPts val="1200"/>
              </a:spcBef>
              <a:spcAft>
                <a:spcPts val="1200"/>
              </a:spcAft>
            </a:pPr>
            <a:r>
              <a:rPr lang="en-US" sz="2200" dirty="0"/>
              <a:t>Data collection and reporting is not timely – often lagging 1-2 years </a:t>
            </a:r>
            <a:r>
              <a:rPr lang="en-US" sz="2200" dirty="0">
                <a:solidFill>
                  <a:srgbClr val="C00000"/>
                </a:solidFill>
              </a:rPr>
              <a:t>(confirm)</a:t>
            </a:r>
          </a:p>
          <a:p>
            <a:pPr>
              <a:spcBef>
                <a:spcPts val="1200"/>
              </a:spcBef>
              <a:spcAft>
                <a:spcPts val="1200"/>
              </a:spcAft>
            </a:pPr>
            <a:r>
              <a:rPr lang="en-US" sz="2200" dirty="0">
                <a:solidFill>
                  <a:schemeClr val="tx1"/>
                </a:solidFill>
              </a:rPr>
              <a:t>Reporting is not easy for consumers to access and interpret</a:t>
            </a:r>
          </a:p>
          <a:p>
            <a:pPr>
              <a:spcBef>
                <a:spcPts val="1200"/>
              </a:spcBef>
              <a:spcAft>
                <a:spcPts val="1200"/>
              </a:spcAft>
            </a:pPr>
            <a:r>
              <a:rPr lang="en-US" sz="2200" dirty="0">
                <a:solidFill>
                  <a:schemeClr val="tx1"/>
                </a:solidFill>
              </a:rPr>
              <a:t>Traditional healthcare providers and insurers often do not have an incentive to provide greater transparency to consumers</a:t>
            </a:r>
          </a:p>
        </p:txBody>
      </p:sp>
      <p:sp>
        <p:nvSpPr>
          <p:cNvPr id="2" name="Slide Number Placeholder 1">
            <a:extLst>
              <a:ext uri="{FF2B5EF4-FFF2-40B4-BE49-F238E27FC236}">
                <a16:creationId xmlns:a16="http://schemas.microsoft.com/office/drawing/2014/main" id="{0413A8C9-8A25-4AEA-8402-51FA9B92BA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064862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Our Solution: Timely Hospital Quality &amp; Performance Reporting for Consumers</a:t>
            </a:r>
            <a:endParaRPr sz="3200" dirty="0"/>
          </a:p>
        </p:txBody>
      </p:sp>
      <p:cxnSp>
        <p:nvCxnSpPr>
          <p:cNvPr id="2" name="Straight Arrow Connector 1">
            <a:extLst>
              <a:ext uri="{FF2B5EF4-FFF2-40B4-BE49-F238E27FC236}">
                <a16:creationId xmlns:a16="http://schemas.microsoft.com/office/drawing/2014/main" id="{43561D8F-FD9A-4F41-8DE1-230BDC7F8A04}"/>
              </a:ext>
            </a:extLst>
          </p:cNvPr>
          <p:cNvCxnSpPr>
            <a:cxnSpLocks/>
          </p:cNvCxnSpPr>
          <p:nvPr/>
        </p:nvCxnSpPr>
        <p:spPr>
          <a:xfrm>
            <a:off x="6096000" y="1536064"/>
            <a:ext cx="0" cy="399696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16F8140B-D422-49CF-B719-108C80A9B342}"/>
              </a:ext>
            </a:extLst>
          </p:cNvPr>
          <p:cNvSpPr>
            <a:spLocks noGrp="1"/>
          </p:cNvSpPr>
          <p:nvPr>
            <p:ph type="body" idx="1"/>
          </p:nvPr>
        </p:nvSpPr>
        <p:spPr>
          <a:xfrm>
            <a:off x="6429080" y="1565559"/>
            <a:ext cx="5000920" cy="3996965"/>
          </a:xfrm>
        </p:spPr>
        <p:txBody>
          <a:bodyPr/>
          <a:lstStyle/>
          <a:p>
            <a:pPr>
              <a:spcBef>
                <a:spcPts val="1200"/>
              </a:spcBef>
              <a:spcAft>
                <a:spcPts val="1200"/>
              </a:spcAft>
            </a:pPr>
            <a:r>
              <a:rPr lang="en-US" sz="2000" dirty="0">
                <a:solidFill>
                  <a:schemeClr val="tx1"/>
                </a:solidFill>
              </a:rPr>
              <a:t>A timely hospital quality and performance reporting application for consumers</a:t>
            </a:r>
          </a:p>
          <a:p>
            <a:pPr>
              <a:spcBef>
                <a:spcPts val="1200"/>
              </a:spcBef>
              <a:spcAft>
                <a:spcPts val="1200"/>
              </a:spcAft>
            </a:pPr>
            <a:r>
              <a:rPr lang="en-US" sz="2000" dirty="0">
                <a:solidFill>
                  <a:schemeClr val="tx1"/>
                </a:solidFill>
              </a:rPr>
              <a:t>Based on consumer surveys and voluntary reporting from hospitals</a:t>
            </a:r>
          </a:p>
          <a:p>
            <a:pPr>
              <a:spcBef>
                <a:spcPts val="1200"/>
              </a:spcBef>
              <a:spcAft>
                <a:spcPts val="1200"/>
              </a:spcAft>
            </a:pPr>
            <a:r>
              <a:rPr lang="en-US" sz="2000" dirty="0">
                <a:solidFill>
                  <a:schemeClr val="tx1"/>
                </a:solidFill>
              </a:rPr>
              <a:t>Reports an overall score and ranking for each hospitals in a region</a:t>
            </a:r>
          </a:p>
          <a:p>
            <a:pPr>
              <a:spcBef>
                <a:spcPts val="1200"/>
              </a:spcBef>
              <a:spcAft>
                <a:spcPts val="1200"/>
              </a:spcAft>
            </a:pPr>
            <a:r>
              <a:rPr lang="en-US" sz="2000" dirty="0">
                <a:solidFill>
                  <a:schemeClr val="tx1"/>
                </a:solidFill>
              </a:rPr>
              <a:t>Used by consumers to determine where they may seek non-emergency care</a:t>
            </a:r>
          </a:p>
        </p:txBody>
      </p:sp>
      <p:sp>
        <p:nvSpPr>
          <p:cNvPr id="8" name="TextBox 7">
            <a:extLst>
              <a:ext uri="{FF2B5EF4-FFF2-40B4-BE49-F238E27FC236}">
                <a16:creationId xmlns:a16="http://schemas.microsoft.com/office/drawing/2014/main" id="{E5DD1CD4-C9A5-4D87-8CE4-55761BFCA879}"/>
              </a:ext>
            </a:extLst>
          </p:cNvPr>
          <p:cNvSpPr txBox="1"/>
          <p:nvPr/>
        </p:nvSpPr>
        <p:spPr>
          <a:xfrm>
            <a:off x="669302" y="2394002"/>
            <a:ext cx="2196433" cy="738664"/>
          </a:xfrm>
          <a:prstGeom prst="rect">
            <a:avLst/>
          </a:prstGeom>
          <a:noFill/>
        </p:spPr>
        <p:txBody>
          <a:bodyPr wrap="square" rtlCol="0">
            <a:spAutoFit/>
          </a:bodyPr>
          <a:lstStyle/>
          <a:p>
            <a:r>
              <a:rPr lang="en-US" dirty="0">
                <a:solidFill>
                  <a:srgbClr val="C00000"/>
                </a:solidFill>
              </a:rPr>
              <a:t>Add some sort of graphical representation or output</a:t>
            </a:r>
          </a:p>
        </p:txBody>
      </p:sp>
      <p:sp>
        <p:nvSpPr>
          <p:cNvPr id="9" name="Slide Number Placeholder 8">
            <a:extLst>
              <a:ext uri="{FF2B5EF4-FFF2-40B4-BE49-F238E27FC236}">
                <a16:creationId xmlns:a16="http://schemas.microsoft.com/office/drawing/2014/main" id="{8AE90E4E-5E22-4895-97CC-15C9A66888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623224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Overview &amp; Preparation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TextBox 4">
            <a:extLst>
              <a:ext uri="{FF2B5EF4-FFF2-40B4-BE49-F238E27FC236}">
                <a16:creationId xmlns:a16="http://schemas.microsoft.com/office/drawing/2014/main" id="{D46576A1-D4E8-4062-A8A0-086E299D421B}"/>
              </a:ext>
            </a:extLst>
          </p:cNvPr>
          <p:cNvSpPr txBox="1"/>
          <p:nvPr/>
        </p:nvSpPr>
        <p:spPr>
          <a:xfrm>
            <a:off x="669302" y="2394002"/>
            <a:ext cx="2196433" cy="1169551"/>
          </a:xfrm>
          <a:prstGeom prst="rect">
            <a:avLst/>
          </a:prstGeom>
          <a:noFill/>
        </p:spPr>
        <p:txBody>
          <a:bodyPr wrap="square" rtlCol="0">
            <a:spAutoFit/>
          </a:bodyPr>
          <a:lstStyle/>
          <a:p>
            <a:r>
              <a:rPr lang="en-US" dirty="0">
                <a:solidFill>
                  <a:srgbClr val="C00000"/>
                </a:solidFill>
              </a:rPr>
              <a:t>Will we need a second slide for the imputation? Could be a good way for us to call out our methodology.</a:t>
            </a:r>
          </a:p>
        </p:txBody>
      </p:sp>
    </p:spTree>
    <p:extLst>
      <p:ext uri="{BB962C8B-B14F-4D97-AF65-F5344CB8AC3E}">
        <p14:creationId xmlns:p14="http://schemas.microsoft.com/office/powerpoint/2010/main" val="1300517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Modeling Approaches Utilized</a:t>
            </a:r>
            <a:endParaRPr sz="3200" dirty="0"/>
          </a:p>
        </p:txBody>
      </p:sp>
      <p:graphicFrame>
        <p:nvGraphicFramePr>
          <p:cNvPr id="2" name="Table 1">
            <a:extLst>
              <a:ext uri="{FF2B5EF4-FFF2-40B4-BE49-F238E27FC236}">
                <a16:creationId xmlns:a16="http://schemas.microsoft.com/office/drawing/2014/main" id="{20589061-E9DC-477E-87F5-2BDC299FFCFC}"/>
              </a:ext>
            </a:extLst>
          </p:cNvPr>
          <p:cNvGraphicFramePr>
            <a:graphicFrameLocks noGrp="1"/>
          </p:cNvGraphicFramePr>
          <p:nvPr>
            <p:extLst>
              <p:ext uri="{D42A27DB-BD31-4B8C-83A1-F6EECF244321}">
                <p14:modId xmlns:p14="http://schemas.microsoft.com/office/powerpoint/2010/main" val="1181981595"/>
              </p:ext>
            </p:extLst>
          </p:nvPr>
        </p:nvGraphicFramePr>
        <p:xfrm>
          <a:off x="960283" y="1398089"/>
          <a:ext cx="10403840" cy="3997960"/>
        </p:xfrm>
        <a:graphic>
          <a:graphicData uri="http://schemas.openxmlformats.org/drawingml/2006/table">
            <a:tbl>
              <a:tblPr firstRow="1" bandRow="1">
                <a:tableStyleId>{8799B23B-EC83-4686-B30A-512413B5E67A}</a:tableStyleId>
              </a:tblPr>
              <a:tblGrid>
                <a:gridCol w="1625600">
                  <a:extLst>
                    <a:ext uri="{9D8B030D-6E8A-4147-A177-3AD203B41FA5}">
                      <a16:colId xmlns:a16="http://schemas.microsoft.com/office/drawing/2014/main" val="3047201911"/>
                    </a:ext>
                  </a:extLst>
                </a:gridCol>
                <a:gridCol w="2194560">
                  <a:extLst>
                    <a:ext uri="{9D8B030D-6E8A-4147-A177-3AD203B41FA5}">
                      <a16:colId xmlns:a16="http://schemas.microsoft.com/office/drawing/2014/main" val="3831299100"/>
                    </a:ext>
                  </a:extLst>
                </a:gridCol>
                <a:gridCol w="2194560">
                  <a:extLst>
                    <a:ext uri="{9D8B030D-6E8A-4147-A177-3AD203B41FA5}">
                      <a16:colId xmlns:a16="http://schemas.microsoft.com/office/drawing/2014/main" val="3024791108"/>
                    </a:ext>
                  </a:extLst>
                </a:gridCol>
                <a:gridCol w="2194560">
                  <a:extLst>
                    <a:ext uri="{9D8B030D-6E8A-4147-A177-3AD203B41FA5}">
                      <a16:colId xmlns:a16="http://schemas.microsoft.com/office/drawing/2014/main" val="2176626461"/>
                    </a:ext>
                  </a:extLst>
                </a:gridCol>
                <a:gridCol w="2194560">
                  <a:extLst>
                    <a:ext uri="{9D8B030D-6E8A-4147-A177-3AD203B41FA5}">
                      <a16:colId xmlns:a16="http://schemas.microsoft.com/office/drawing/2014/main" val="2037370934"/>
                    </a:ext>
                  </a:extLst>
                </a:gridCol>
              </a:tblGrid>
              <a:tr h="370840">
                <a:tc>
                  <a:txBody>
                    <a:bodyPr/>
                    <a:lstStyle/>
                    <a:p>
                      <a:endParaRPr lang="en-US" dirty="0"/>
                    </a:p>
                  </a:txBody>
                  <a:tcPr/>
                </a:tc>
                <a:tc>
                  <a:txBody>
                    <a:bodyPr/>
                    <a:lstStyle/>
                    <a:p>
                      <a:pPr algn="ctr"/>
                      <a:r>
                        <a:rPr lang="en-US" dirty="0"/>
                        <a:t>Model 1</a:t>
                      </a:r>
                    </a:p>
                  </a:txBody>
                  <a:tcPr/>
                </a:tc>
                <a:tc>
                  <a:txBody>
                    <a:bodyPr/>
                    <a:lstStyle/>
                    <a:p>
                      <a:pPr algn="ctr"/>
                      <a:r>
                        <a:rPr lang="en-US" dirty="0"/>
                        <a:t>Model 2</a:t>
                      </a:r>
                    </a:p>
                  </a:txBody>
                  <a:tcPr/>
                </a:tc>
                <a:tc>
                  <a:txBody>
                    <a:bodyPr/>
                    <a:lstStyle/>
                    <a:p>
                      <a:pPr algn="ctr"/>
                      <a:r>
                        <a:rPr lang="en-US" dirty="0"/>
                        <a:t>Model 3</a:t>
                      </a:r>
                    </a:p>
                  </a:txBody>
                  <a:tcPr/>
                </a:tc>
                <a:tc>
                  <a:txBody>
                    <a:bodyPr/>
                    <a:lstStyle/>
                    <a:p>
                      <a:pPr algn="ctr"/>
                      <a:r>
                        <a:rPr lang="en-US" dirty="0"/>
                        <a:t>Model 4</a:t>
                      </a:r>
                    </a:p>
                  </a:txBody>
                  <a:tcPr/>
                </a:tc>
                <a:extLst>
                  <a:ext uri="{0D108BD9-81ED-4DB2-BD59-A6C34878D82A}">
                    <a16:rowId xmlns:a16="http://schemas.microsoft.com/office/drawing/2014/main" val="807575487"/>
                  </a:ext>
                </a:extLst>
              </a:tr>
              <a:tr h="822960">
                <a:tc>
                  <a:txBody>
                    <a:bodyPr/>
                    <a:lstStyle/>
                    <a:p>
                      <a:pPr algn="ctr"/>
                      <a:r>
                        <a:rPr lang="en-US" b="1" dirty="0"/>
                        <a:t>Overview</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46008554"/>
                  </a:ext>
                </a:extLst>
              </a:tr>
              <a:tr h="822960">
                <a:tc>
                  <a:txBody>
                    <a:bodyPr/>
                    <a:lstStyle/>
                    <a:p>
                      <a:pPr algn="ctr"/>
                      <a:r>
                        <a:rPr lang="en-US" b="1" dirty="0"/>
                        <a:t>Features</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24932558"/>
                  </a:ext>
                </a:extLst>
              </a:tr>
              <a:tr h="822960">
                <a:tc>
                  <a:txBody>
                    <a:bodyPr/>
                    <a:lstStyle/>
                    <a:p>
                      <a:pPr algn="ctr"/>
                      <a:r>
                        <a:rPr lang="en-US" b="1" dirty="0"/>
                        <a:t>Parameters</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411957"/>
                  </a:ext>
                </a:extLst>
              </a:tr>
              <a:tr h="822960">
                <a:tc>
                  <a:txBody>
                    <a:bodyPr/>
                    <a:lstStyle/>
                    <a:p>
                      <a:pPr algn="ctr"/>
                      <a:r>
                        <a:rPr lang="en-US" b="1" dirty="0"/>
                        <a:t>Performance</a:t>
                      </a:r>
                    </a:p>
                  </a:txBody>
                  <a:tcPr anchor="ctr"/>
                </a:tc>
                <a:tc>
                  <a:txBody>
                    <a:bodyPr/>
                    <a:lstStyle/>
                    <a:p>
                      <a:r>
                        <a:rPr lang="en-US" dirty="0"/>
                        <a:t>Accuracy</a:t>
                      </a:r>
                    </a:p>
                    <a:p>
                      <a:r>
                        <a:rPr lang="en-US" dirty="0"/>
                        <a:t>Precision</a:t>
                      </a:r>
                    </a:p>
                    <a:p>
                      <a:r>
                        <a:rPr lang="en-US" dirty="0"/>
                        <a:t>Recall</a:t>
                      </a:r>
                    </a:p>
                    <a:p>
                      <a:r>
                        <a:rPr lang="en-US" dirty="0"/>
                        <a:t>F1 Score</a:t>
                      </a:r>
                    </a:p>
                    <a:p>
                      <a:r>
                        <a:rPr lang="en-US" dirty="0"/>
                        <a:t>RMSE</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276016"/>
                  </a:ext>
                </a:extLst>
              </a:tr>
            </a:tbl>
          </a:graphicData>
        </a:graphic>
      </p:graphicFrame>
      <p:sp>
        <p:nvSpPr>
          <p:cNvPr id="5" name="Google Shape;109;p10">
            <a:extLst>
              <a:ext uri="{FF2B5EF4-FFF2-40B4-BE49-F238E27FC236}">
                <a16:creationId xmlns:a16="http://schemas.microsoft.com/office/drawing/2014/main" id="{2BFDF0D6-F40D-456F-B8E0-932363E5B50E}"/>
              </a:ext>
            </a:extLst>
          </p:cNvPr>
          <p:cNvSpPr txBox="1"/>
          <p:nvPr/>
        </p:nvSpPr>
        <p:spPr>
          <a:xfrm>
            <a:off x="761999" y="876963"/>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We tested several modeling approaches, however ultimately landed on [Model X] due to….</a:t>
            </a:r>
          </a:p>
        </p:txBody>
      </p:sp>
      <p:sp>
        <p:nvSpPr>
          <p:cNvPr id="3" name="Slide Number Placeholder 2">
            <a:extLst>
              <a:ext uri="{FF2B5EF4-FFF2-40B4-BE49-F238E27FC236}">
                <a16:creationId xmlns:a16="http://schemas.microsoft.com/office/drawing/2014/main" id="{BD56DDDA-9184-4E12-85DF-473A0329F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163658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Feature Refinement &amp; Final Model</a:t>
            </a:r>
            <a:endParaRPr sz="3200" dirty="0"/>
          </a:p>
        </p:txBody>
      </p:sp>
      <p:sp>
        <p:nvSpPr>
          <p:cNvPr id="4" name="TextBox 3">
            <a:extLst>
              <a:ext uri="{FF2B5EF4-FFF2-40B4-BE49-F238E27FC236}">
                <a16:creationId xmlns:a16="http://schemas.microsoft.com/office/drawing/2014/main" id="{BBC4606E-4940-4851-BF99-9D456FA4E71E}"/>
              </a:ext>
            </a:extLst>
          </p:cNvPr>
          <p:cNvSpPr txBox="1"/>
          <p:nvPr/>
        </p:nvSpPr>
        <p:spPr>
          <a:xfrm>
            <a:off x="669302" y="2394003"/>
            <a:ext cx="7481640" cy="523220"/>
          </a:xfrm>
          <a:prstGeom prst="rect">
            <a:avLst/>
          </a:prstGeom>
          <a:noFill/>
        </p:spPr>
        <p:txBody>
          <a:bodyPr wrap="square" rtlCol="0">
            <a:spAutoFit/>
          </a:bodyPr>
          <a:lstStyle/>
          <a:p>
            <a:r>
              <a:rPr lang="en-US" dirty="0">
                <a:solidFill>
                  <a:srgbClr val="C00000"/>
                </a:solidFill>
              </a:rPr>
              <a:t>I am assuming similar to the homework we may run initial models and then refine the features; in which case we may want this slide. However, if not, we can delete.</a:t>
            </a:r>
          </a:p>
        </p:txBody>
      </p:sp>
      <p:sp>
        <p:nvSpPr>
          <p:cNvPr id="2" name="Slide Number Placeholder 1">
            <a:extLst>
              <a:ext uri="{FF2B5EF4-FFF2-40B4-BE49-F238E27FC236}">
                <a16:creationId xmlns:a16="http://schemas.microsoft.com/office/drawing/2014/main" id="{383CC481-9A85-40E2-BDB3-01C1376248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3291061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 Outcomes</a:t>
            </a:r>
            <a:endParaRPr sz="3200" dirty="0"/>
          </a:p>
        </p:txBody>
      </p:sp>
      <p:sp>
        <p:nvSpPr>
          <p:cNvPr id="4" name="TextBox 3">
            <a:extLst>
              <a:ext uri="{FF2B5EF4-FFF2-40B4-BE49-F238E27FC236}">
                <a16:creationId xmlns:a16="http://schemas.microsoft.com/office/drawing/2014/main" id="{BBC4606E-4940-4851-BF99-9D456FA4E71E}"/>
              </a:ext>
            </a:extLst>
          </p:cNvPr>
          <p:cNvSpPr txBox="1"/>
          <p:nvPr/>
        </p:nvSpPr>
        <p:spPr>
          <a:xfrm>
            <a:off x="669302" y="2394003"/>
            <a:ext cx="7481640" cy="1384995"/>
          </a:xfrm>
          <a:prstGeom prst="rect">
            <a:avLst/>
          </a:prstGeom>
          <a:noFill/>
        </p:spPr>
        <p:txBody>
          <a:bodyPr wrap="square" rtlCol="0">
            <a:spAutoFit/>
          </a:bodyPr>
          <a:lstStyle/>
          <a:p>
            <a:r>
              <a:rPr lang="en-US" dirty="0">
                <a:solidFill>
                  <a:srgbClr val="C00000"/>
                </a:solidFill>
              </a:rPr>
              <a:t>For this slide, I think we should take the outputs of the model and pick a region/geography to do a deep dive on the results and what the application would be. E.g., rank hospitals in Chicago to show how they perform relative to one another.</a:t>
            </a:r>
          </a:p>
          <a:p>
            <a:endParaRPr lang="en-US" dirty="0">
              <a:solidFill>
                <a:srgbClr val="C00000"/>
              </a:solidFill>
            </a:endParaRPr>
          </a:p>
          <a:p>
            <a:r>
              <a:rPr lang="en-US" dirty="0">
                <a:solidFill>
                  <a:srgbClr val="C00000"/>
                </a:solidFill>
              </a:rPr>
              <a:t>I could also foresee this being multiple slides of graphical outputs, similar to the example we looked at. We probably need to further discuss/think more about what these would be.</a:t>
            </a:r>
          </a:p>
        </p:txBody>
      </p:sp>
      <p:sp>
        <p:nvSpPr>
          <p:cNvPr id="2" name="Slide Number Placeholder 1">
            <a:extLst>
              <a:ext uri="{FF2B5EF4-FFF2-40B4-BE49-F238E27FC236}">
                <a16:creationId xmlns:a16="http://schemas.microsoft.com/office/drawing/2014/main" id="{8794F2E9-EA18-491F-84B2-75FD8A5197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303775462"/>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510</Words>
  <Application>Microsoft Office PowerPoint</Application>
  <PresentationFormat>Widescreen</PresentationFormat>
  <Paragraphs>73</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Ranking Hospital Performance</vt:lpstr>
      <vt:lpstr>Agenda (Update to be a different format and align with our final deck)</vt:lpstr>
      <vt:lpstr>Consumerism Is Everywhere</vt:lpstr>
      <vt:lpstr>Except for the Healthcare Industry</vt:lpstr>
      <vt:lpstr>Our Solution: Timely Hospital Quality &amp; Performance Reporting for Consumers</vt:lpstr>
      <vt:lpstr>Data Overview &amp; Preparation</vt:lpstr>
      <vt:lpstr>Modeling Approaches Utilized</vt:lpstr>
      <vt:lpstr>Feature Refinement &amp; Final Model</vt:lpstr>
      <vt:lpstr>Model Outcomes</vt:lpstr>
      <vt:lpstr>Recommendations</vt:lpstr>
      <vt:lpstr>Challenges &amp; 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Ranking Hospital Performance</dc:title>
  <cp:lastModifiedBy>Zain Jafri</cp:lastModifiedBy>
  <cp:revision>1</cp:revision>
  <dcterms:modified xsi:type="dcterms:W3CDTF">2019-05-26T16:21:35Z</dcterms:modified>
</cp:coreProperties>
</file>