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comments/comment7.xml" ContentType="application/vnd.openxmlformats-officedocument.presentationml.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8"/>
  </p:notesMasterIdLst>
  <p:sldIdLst>
    <p:sldId id="256" r:id="rId2"/>
    <p:sldId id="291" r:id="rId3"/>
    <p:sldId id="276" r:id="rId4"/>
    <p:sldId id="275" r:id="rId5"/>
    <p:sldId id="290" r:id="rId6"/>
    <p:sldId id="278" r:id="rId7"/>
    <p:sldId id="287" r:id="rId8"/>
    <p:sldId id="289" r:id="rId9"/>
    <p:sldId id="280" r:id="rId10"/>
    <p:sldId id="285" r:id="rId11"/>
    <p:sldId id="286" r:id="rId12"/>
    <p:sldId id="281" r:id="rId13"/>
    <p:sldId id="282" r:id="rId14"/>
    <p:sldId id="288" r:id="rId15"/>
    <p:sldId id="284"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16"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3" dt="2019-05-27T22:40: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06" d="100"/>
          <a:sy n="106" d="100"/>
        </p:scale>
        <p:origin x="79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 Jafri" userId="9fa31bb16907f007" providerId="LiveId" clId="{E317B905-709D-4408-81B9-311D652082D3}"/>
    <pc:docChg chg="undo redo custSel addSld delSld modSld sldOrd modMainMaster">
      <pc:chgData name="Zain Jafri" userId="9fa31bb16907f007" providerId="LiveId" clId="{E317B905-709D-4408-81B9-311D652082D3}" dt="2019-05-27T22:45:29.790" v="4499" actId="1589"/>
      <pc:docMkLst>
        <pc:docMk/>
      </pc:docMkLst>
      <pc:sldChg chg="modSp">
        <pc:chgData name="Zain Jafri" userId="9fa31bb16907f007" providerId="LiveId" clId="{E317B905-709D-4408-81B9-311D652082D3}" dt="2019-05-25T20:20:09.198" v="242" actId="255"/>
        <pc:sldMkLst>
          <pc:docMk/>
          <pc:sldMk cId="0" sldId="256"/>
        </pc:sldMkLst>
        <pc:spChg chg="mod">
          <ac:chgData name="Zain Jafri" userId="9fa31bb16907f007" providerId="LiveId" clId="{E317B905-709D-4408-81B9-311D652082D3}" dt="2019-05-25T20:20:09.198" v="242" actId="255"/>
          <ac:spMkLst>
            <pc:docMk/>
            <pc:sldMk cId="0" sldId="256"/>
            <ac:spMk id="59" creationId="{00000000-0000-0000-0000-000000000000}"/>
          </ac:spMkLst>
        </pc:spChg>
        <pc:spChg chg="mod">
          <ac:chgData name="Zain Jafri" userId="9fa31bb16907f007" providerId="LiveId" clId="{E317B905-709D-4408-81B9-311D652082D3}" dt="2019-05-25T20:19:47.595" v="186" actId="20577"/>
          <ac:spMkLst>
            <pc:docMk/>
            <pc:sldMk cId="0" sldId="256"/>
            <ac:spMk id="60" creationId="{00000000-0000-0000-0000-000000000000}"/>
          </ac:spMkLst>
        </pc:spChg>
      </pc:sldChg>
      <pc:sldChg chg="modSp setBg addCm modCm">
        <pc:chgData name="Zain Jafri" userId="9fa31bb16907f007" providerId="LiveId" clId="{E317B905-709D-4408-81B9-311D652082D3}" dt="2019-05-26T16:21:33.759" v="4494" actId="20577"/>
        <pc:sldMkLst>
          <pc:docMk/>
          <pc:sldMk cId="0" sldId="257"/>
        </pc:sldMkLst>
        <pc:spChg chg="mod">
          <ac:chgData name="Zain Jafri" userId="9fa31bb16907f007" providerId="LiveId" clId="{E317B905-709D-4408-81B9-311D652082D3}" dt="2019-05-26T16:21:33.759" v="4494" actId="20577"/>
          <ac:spMkLst>
            <pc:docMk/>
            <pc:sldMk cId="0" sldId="257"/>
            <ac:spMk id="100" creationId="{00000000-0000-0000-0000-000000000000}"/>
          </ac:spMkLst>
        </pc:spChg>
      </pc:sldChg>
      <pc:sldChg chg="del">
        <pc:chgData name="Zain Jafri" userId="9fa31bb16907f007" providerId="LiveId" clId="{E317B905-709D-4408-81B9-311D652082D3}" dt="2019-05-26T16:04:15.636" v="3344" actId="2696"/>
        <pc:sldMkLst>
          <pc:docMk/>
          <pc:sldMk cId="0" sldId="259"/>
        </pc:sldMkLst>
      </pc:sldChg>
      <pc:sldChg chg="del">
        <pc:chgData name="Zain Jafri" userId="9fa31bb16907f007" providerId="LiveId" clId="{E317B905-709D-4408-81B9-311D652082D3}" dt="2019-05-26T16:04:17.307" v="3345" actId="2696"/>
        <pc:sldMkLst>
          <pc:docMk/>
          <pc:sldMk cId="0" sldId="260"/>
        </pc:sldMkLst>
      </pc:sldChg>
      <pc:sldChg chg="del">
        <pc:chgData name="Zain Jafri" userId="9fa31bb16907f007" providerId="LiveId" clId="{E317B905-709D-4408-81B9-311D652082D3}" dt="2019-05-26T16:04:20.390" v="3346" actId="2696"/>
        <pc:sldMkLst>
          <pc:docMk/>
          <pc:sldMk cId="0" sldId="261"/>
        </pc:sldMkLst>
      </pc:sldChg>
      <pc:sldChg chg="del">
        <pc:chgData name="Zain Jafri" userId="9fa31bb16907f007" providerId="LiveId" clId="{E317B905-709D-4408-81B9-311D652082D3}" dt="2019-05-26T16:03:51.083" v="3342" actId="2696"/>
        <pc:sldMkLst>
          <pc:docMk/>
          <pc:sldMk cId="832710438" sldId="263"/>
        </pc:sldMkLst>
        <pc:spChg chg="del">
          <ac:chgData name="Zain Jafri" userId="9fa31bb16907f007" providerId="LiveId" clId="{E317B905-709D-4408-81B9-311D652082D3}" dt="2019-05-25T20:39:27.840" v="2143" actId="478"/>
          <ac:spMkLst>
            <pc:docMk/>
            <pc:sldMk cId="832710438" sldId="263"/>
            <ac:spMk id="180" creationId="{00000000-0000-0000-0000-000000000000}"/>
          </ac:spMkLst>
        </pc:spChg>
      </pc:sldChg>
      <pc:sldChg chg="del">
        <pc:chgData name="Zain Jafri" userId="9fa31bb16907f007" providerId="LiveId" clId="{E317B905-709D-4408-81B9-311D652082D3}" dt="2019-05-26T16:03:54.191" v="3343" actId="2696"/>
        <pc:sldMkLst>
          <pc:docMk/>
          <pc:sldMk cId="3559187109" sldId="264"/>
        </pc:sldMkLst>
        <pc:spChg chg="del">
          <ac:chgData name="Zain Jafri" userId="9fa31bb16907f007" providerId="LiveId" clId="{E317B905-709D-4408-81B9-311D652082D3}" dt="2019-05-25T20:39:24.838" v="2142" actId="478"/>
          <ac:spMkLst>
            <pc:docMk/>
            <pc:sldMk cId="3559187109" sldId="264"/>
            <ac:spMk id="189" creationId="{00000000-0000-0000-0000-000000000000}"/>
          </ac:spMkLst>
        </pc:spChg>
      </pc:sldChg>
      <pc:sldChg chg="del">
        <pc:chgData name="Zain Jafri" userId="9fa31bb16907f007" providerId="LiveId" clId="{E317B905-709D-4408-81B9-311D652082D3}" dt="2019-05-26T16:04:21.658" v="3347" actId="2696"/>
        <pc:sldMkLst>
          <pc:docMk/>
          <pc:sldMk cId="0" sldId="265"/>
        </pc:sldMkLst>
      </pc:sldChg>
      <pc:sldChg chg="del">
        <pc:chgData name="Zain Jafri" userId="9fa31bb16907f007" providerId="LiveId" clId="{E317B905-709D-4408-81B9-311D652082D3}" dt="2019-05-26T16:04:22.617" v="3348" actId="2696"/>
        <pc:sldMkLst>
          <pc:docMk/>
          <pc:sldMk cId="0" sldId="266"/>
        </pc:sldMkLst>
      </pc:sldChg>
      <pc:sldChg chg="del">
        <pc:chgData name="Zain Jafri" userId="9fa31bb16907f007" providerId="LiveId" clId="{E317B905-709D-4408-81B9-311D652082D3}" dt="2019-05-26T16:04:23.473" v="3349" actId="2696"/>
        <pc:sldMkLst>
          <pc:docMk/>
          <pc:sldMk cId="0" sldId="267"/>
        </pc:sldMkLst>
      </pc:sldChg>
      <pc:sldChg chg="del">
        <pc:chgData name="Zain Jafri" userId="9fa31bb16907f007" providerId="LiveId" clId="{E317B905-709D-4408-81B9-311D652082D3}" dt="2019-05-26T16:04:24.675" v="3350" actId="2696"/>
        <pc:sldMkLst>
          <pc:docMk/>
          <pc:sldMk cId="0" sldId="268"/>
        </pc:sldMkLst>
      </pc:sldChg>
      <pc:sldChg chg="del">
        <pc:chgData name="Zain Jafri" userId="9fa31bb16907f007" providerId="LiveId" clId="{E317B905-709D-4408-81B9-311D652082D3}" dt="2019-05-26T16:04:25.295" v="3351" actId="2696"/>
        <pc:sldMkLst>
          <pc:docMk/>
          <pc:sldMk cId="0" sldId="269"/>
        </pc:sldMkLst>
      </pc:sldChg>
      <pc:sldChg chg="del">
        <pc:chgData name="Zain Jafri" userId="9fa31bb16907f007" providerId="LiveId" clId="{E317B905-709D-4408-81B9-311D652082D3}" dt="2019-05-26T16:04:26.125" v="3352" actId="2696"/>
        <pc:sldMkLst>
          <pc:docMk/>
          <pc:sldMk cId="0" sldId="270"/>
        </pc:sldMkLst>
      </pc:sldChg>
      <pc:sldChg chg="del">
        <pc:chgData name="Zain Jafri" userId="9fa31bb16907f007" providerId="LiveId" clId="{E317B905-709D-4408-81B9-311D652082D3}" dt="2019-05-26T16:04:26.930" v="3353" actId="2696"/>
        <pc:sldMkLst>
          <pc:docMk/>
          <pc:sldMk cId="0" sldId="271"/>
        </pc:sldMkLst>
      </pc:sldChg>
      <pc:sldChg chg="del">
        <pc:chgData name="Zain Jafri" userId="9fa31bb16907f007" providerId="LiveId" clId="{E317B905-709D-4408-81B9-311D652082D3}" dt="2019-05-26T16:06:43.605" v="3747" actId="2696"/>
        <pc:sldMkLst>
          <pc:docMk/>
          <pc:sldMk cId="0" sldId="272"/>
        </pc:sldMkLst>
      </pc:sldChg>
      <pc:sldChg chg="del">
        <pc:chgData name="Zain Jafri" userId="9fa31bb16907f007" providerId="LiveId" clId="{E317B905-709D-4408-81B9-311D652082D3}" dt="2019-05-26T16:06:44.241" v="3748" actId="2696"/>
        <pc:sldMkLst>
          <pc:docMk/>
          <pc:sldMk cId="0" sldId="273"/>
        </pc:sldMkLst>
      </pc:sldChg>
      <pc:sldChg chg="delSp modSp ord setBg">
        <pc:chgData name="Zain Jafri" userId="9fa31bb16907f007" providerId="LiveId" clId="{E317B905-709D-4408-81B9-311D652082D3}" dt="2019-05-26T16:08:11.409" v="3815" actId="478"/>
        <pc:sldMkLst>
          <pc:docMk/>
          <pc:sldMk cId="0" sldId="274"/>
        </pc:sldMkLst>
        <pc:spChg chg="mod">
          <ac:chgData name="Zain Jafri" userId="9fa31bb16907f007" providerId="LiveId" clId="{E317B905-709D-4408-81B9-311D652082D3}" dt="2019-05-26T16:06:54.709" v="3750" actId="20577"/>
          <ac:spMkLst>
            <pc:docMk/>
            <pc:sldMk cId="0" sldId="274"/>
            <ac:spMk id="336" creationId="{00000000-0000-0000-0000-000000000000}"/>
          </ac:spMkLst>
        </pc:spChg>
        <pc:spChg chg="del">
          <ac:chgData name="Zain Jafri" userId="9fa31bb16907f007" providerId="LiveId" clId="{E317B905-709D-4408-81B9-311D652082D3}" dt="2019-05-26T16:08:11.409" v="3815" actId="478"/>
          <ac:spMkLst>
            <pc:docMk/>
            <pc:sldMk cId="0" sldId="274"/>
            <ac:spMk id="338" creationId="{00000000-0000-0000-0000-000000000000}"/>
          </ac:spMkLst>
        </pc:spChg>
        <pc:spChg chg="mod">
          <ac:chgData name="Zain Jafri" userId="9fa31bb16907f007" providerId="LiveId" clId="{E317B905-709D-4408-81B9-311D652082D3}" dt="2019-05-26T16:07:14.883" v="3804" actId="20577"/>
          <ac:spMkLst>
            <pc:docMk/>
            <pc:sldMk cId="0" sldId="274"/>
            <ac:spMk id="339" creationId="{00000000-0000-0000-0000-000000000000}"/>
          </ac:spMkLst>
        </pc:spChg>
      </pc:sldChg>
      <pc:sldChg chg="addSp delSp modSp add del setBg addCm modCm">
        <pc:chgData name="Zain Jafri" userId="9fa31bb16907f007" providerId="LiveId" clId="{E317B905-709D-4408-81B9-311D652082D3}" dt="2019-05-26T16:16:16.015" v="4306"/>
        <pc:sldMkLst>
          <pc:docMk/>
          <pc:sldMk cId="3064862597" sldId="275"/>
        </pc:sldMkLst>
        <pc:spChg chg="add mod">
          <ac:chgData name="Zain Jafri" userId="9fa31bb16907f007" providerId="LiveId" clId="{E317B905-709D-4408-81B9-311D652082D3}" dt="2019-05-25T20:33:02.546" v="1995" actId="1035"/>
          <ac:spMkLst>
            <pc:docMk/>
            <pc:sldMk cId="3064862597" sldId="275"/>
            <ac:spMk id="3" creationId="{E57D5AA8-7274-4426-8237-11D7B2C3A873}"/>
          </ac:spMkLst>
        </pc:spChg>
        <pc:spChg chg="mod">
          <ac:chgData name="Zain Jafri" userId="9fa31bb16907f007" providerId="LiveId" clId="{E317B905-709D-4408-81B9-311D652082D3}" dt="2019-05-25T20:31:20.581" v="1874" actId="20577"/>
          <ac:spMkLst>
            <pc:docMk/>
            <pc:sldMk cId="3064862597" sldId="275"/>
            <ac:spMk id="105" creationId="{00000000-0000-0000-0000-000000000000}"/>
          </ac:spMkLst>
        </pc:spChg>
        <pc:spChg chg="del">
          <ac:chgData name="Zain Jafri" userId="9fa31bb16907f007" providerId="LiveId" clId="{E317B905-709D-4408-81B9-311D652082D3}" dt="2019-05-25T20:23:37.568" v="756" actId="478"/>
          <ac:spMkLst>
            <pc:docMk/>
            <pc:sldMk cId="3064862597" sldId="275"/>
            <ac:spMk id="106" creationId="{00000000-0000-0000-0000-000000000000}"/>
          </ac:spMkLst>
        </pc:spChg>
        <pc:spChg chg="del">
          <ac:chgData name="Zain Jafri" userId="9fa31bb16907f007" providerId="LiveId" clId="{E317B905-709D-4408-81B9-311D652082D3}" dt="2019-05-25T20:37:56.113" v="2036" actId="478"/>
          <ac:spMkLst>
            <pc:docMk/>
            <pc:sldMk cId="3064862597" sldId="275"/>
            <ac:spMk id="107" creationId="{00000000-0000-0000-0000-000000000000}"/>
          </ac:spMkLst>
        </pc:spChg>
        <pc:spChg chg="del">
          <ac:chgData name="Zain Jafri" userId="9fa31bb16907f007" providerId="LiveId" clId="{E317B905-709D-4408-81B9-311D652082D3}" dt="2019-05-26T16:07:56.268" v="3808" actId="478"/>
          <ac:spMkLst>
            <pc:docMk/>
            <pc:sldMk cId="3064862597" sldId="275"/>
            <ac:spMk id="108" creationId="{00000000-0000-0000-0000-000000000000}"/>
          </ac:spMkLst>
        </pc:spChg>
        <pc:spChg chg="mod">
          <ac:chgData name="Zain Jafri" userId="9fa31bb16907f007" providerId="LiveId" clId="{E317B905-709D-4408-81B9-311D652082D3}" dt="2019-05-26T16:01:36.803" v="2891" actId="1035"/>
          <ac:spMkLst>
            <pc:docMk/>
            <pc:sldMk cId="3064862597" sldId="275"/>
            <ac:spMk id="109" creationId="{00000000-0000-0000-0000-000000000000}"/>
          </ac:spMkLst>
        </pc:spChg>
        <pc:picChg chg="del">
          <ac:chgData name="Zain Jafri" userId="9fa31bb16907f007" providerId="LiveId" clId="{E317B905-709D-4408-81B9-311D652082D3}" dt="2019-05-25T20:20:53.003" v="289" actId="478"/>
          <ac:picMkLst>
            <pc:docMk/>
            <pc:sldMk cId="3064862597" sldId="275"/>
            <ac:picMk id="110" creationId="{00000000-0000-0000-0000-000000000000}"/>
          </ac:picMkLst>
        </pc:picChg>
      </pc:sldChg>
      <pc:sldChg chg="addSp delSp modSp add addCm modCm">
        <pc:chgData name="Zain Jafri" userId="9fa31bb16907f007" providerId="LiveId" clId="{E317B905-709D-4408-81B9-311D652082D3}" dt="2019-05-26T16:16:12.165" v="4304"/>
        <pc:sldMkLst>
          <pc:docMk/>
          <pc:sldMk cId="1625506014" sldId="276"/>
        </pc:sldMkLst>
        <pc:spChg chg="del">
          <ac:chgData name="Zain Jafri" userId="9fa31bb16907f007" providerId="LiveId" clId="{E317B905-709D-4408-81B9-311D652082D3}" dt="2019-05-25T20:30:16.137" v="1560" actId="478"/>
          <ac:spMkLst>
            <pc:docMk/>
            <pc:sldMk cId="1625506014" sldId="276"/>
            <ac:spMk id="3" creationId="{E57D5AA8-7274-4426-8237-11D7B2C3A873}"/>
          </ac:spMkLst>
        </pc:spChg>
        <pc:spChg chg="add del mod">
          <ac:chgData name="Zain Jafri" userId="9fa31bb16907f007" providerId="LiveId" clId="{E317B905-709D-4408-81B9-311D652082D3}" dt="2019-05-25T20:30:18.621" v="1561" actId="478"/>
          <ac:spMkLst>
            <pc:docMk/>
            <pc:sldMk cId="1625506014" sldId="276"/>
            <ac:spMk id="4" creationId="{0EC8C01C-17F4-4DF0-A7FF-C10BCCA3CC87}"/>
          </ac:spMkLst>
        </pc:spChg>
        <pc:spChg chg="add del mod">
          <ac:chgData name="Zain Jafri" userId="9fa31bb16907f007" providerId="LiveId" clId="{E317B905-709D-4408-81B9-311D652082D3}" dt="2019-05-26T16:08:43.361" v="3817" actId="478"/>
          <ac:spMkLst>
            <pc:docMk/>
            <pc:sldMk cId="1625506014" sldId="276"/>
            <ac:spMk id="5" creationId="{1855432E-9210-4345-95F5-7E04ADAAFCC2}"/>
          </ac:spMkLst>
        </pc:spChg>
        <pc:spChg chg="add mod">
          <ac:chgData name="Zain Jafri" userId="9fa31bb16907f007" providerId="LiveId" clId="{E317B905-709D-4408-81B9-311D652082D3}" dt="2019-05-25T20:31:11.070" v="1834" actId="20577"/>
          <ac:spMkLst>
            <pc:docMk/>
            <pc:sldMk cId="1625506014" sldId="276"/>
            <ac:spMk id="9" creationId="{1A9EB261-8737-438D-A61E-F4BCFBD8347E}"/>
          </ac:spMkLst>
        </pc:spChg>
        <pc:spChg chg="mod">
          <ac:chgData name="Zain Jafri" userId="9fa31bb16907f007" providerId="LiveId" clId="{E317B905-709D-4408-81B9-311D652082D3}" dt="2019-05-25T20:30:12.458" v="1559" actId="20577"/>
          <ac:spMkLst>
            <pc:docMk/>
            <pc:sldMk cId="1625506014" sldId="276"/>
            <ac:spMk id="105" creationId="{00000000-0000-0000-0000-000000000000}"/>
          </ac:spMkLst>
        </pc:spChg>
        <pc:spChg chg="del">
          <ac:chgData name="Zain Jafri" userId="9fa31bb16907f007" providerId="LiveId" clId="{E317B905-709D-4408-81B9-311D652082D3}" dt="2019-05-25T20:37:50.210" v="2035" actId="478"/>
          <ac:spMkLst>
            <pc:docMk/>
            <pc:sldMk cId="1625506014" sldId="276"/>
            <ac:spMk id="107" creationId="{00000000-0000-0000-0000-000000000000}"/>
          </ac:spMkLst>
        </pc:spChg>
        <pc:spChg chg="del">
          <ac:chgData name="Zain Jafri" userId="9fa31bb16907f007" providerId="LiveId" clId="{E317B905-709D-4408-81B9-311D652082D3}" dt="2019-05-26T16:07:51.847" v="3807" actId="478"/>
          <ac:spMkLst>
            <pc:docMk/>
            <pc:sldMk cId="1625506014" sldId="276"/>
            <ac:spMk id="108" creationId="{00000000-0000-0000-0000-000000000000}"/>
          </ac:spMkLst>
        </pc:spChg>
        <pc:spChg chg="del">
          <ac:chgData name="Zain Jafri" userId="9fa31bb16907f007" providerId="LiveId" clId="{E317B905-709D-4408-81B9-311D652082D3}" dt="2019-05-25T20:30:16.137" v="1560" actId="478"/>
          <ac:spMkLst>
            <pc:docMk/>
            <pc:sldMk cId="1625506014" sldId="276"/>
            <ac:spMk id="109" creationId="{00000000-0000-0000-0000-000000000000}"/>
          </ac:spMkLst>
        </pc:spChg>
        <pc:picChg chg="add mod">
          <ac:chgData name="Zain Jafri" userId="9fa31bb16907f007" providerId="LiveId" clId="{E317B905-709D-4408-81B9-311D652082D3}" dt="2019-05-26T16:10:37.988" v="3830" actId="1076"/>
          <ac:picMkLst>
            <pc:docMk/>
            <pc:sldMk cId="1625506014" sldId="276"/>
            <ac:picMk id="1026" creationId="{C774DC86-CC66-4F71-9077-D1F71A28E6EC}"/>
          </ac:picMkLst>
        </pc:picChg>
        <pc:picChg chg="add mod">
          <ac:chgData name="Zain Jafri" userId="9fa31bb16907f007" providerId="LiveId" clId="{E317B905-709D-4408-81B9-311D652082D3}" dt="2019-05-26T16:11:45.261" v="3876" actId="1036"/>
          <ac:picMkLst>
            <pc:docMk/>
            <pc:sldMk cId="1625506014" sldId="276"/>
            <ac:picMk id="1028" creationId="{31B77445-C63E-47A7-A778-EF2B66408F7D}"/>
          </ac:picMkLst>
        </pc:picChg>
        <pc:picChg chg="add mod">
          <ac:chgData name="Zain Jafri" userId="9fa31bb16907f007" providerId="LiveId" clId="{E317B905-709D-4408-81B9-311D652082D3}" dt="2019-05-26T16:10:55.583" v="3839" actId="1076"/>
          <ac:picMkLst>
            <pc:docMk/>
            <pc:sldMk cId="1625506014" sldId="276"/>
            <ac:picMk id="1030" creationId="{AEF9EA02-11DB-4CAD-94FE-B164DFF78A12}"/>
          </ac:picMkLst>
        </pc:picChg>
        <pc:picChg chg="add mod">
          <ac:chgData name="Zain Jafri" userId="9fa31bb16907f007" providerId="LiveId" clId="{E317B905-709D-4408-81B9-311D652082D3}" dt="2019-05-26T16:10:54.006" v="3838" actId="1076"/>
          <ac:picMkLst>
            <pc:docMk/>
            <pc:sldMk cId="1625506014" sldId="276"/>
            <ac:picMk id="1032" creationId="{55C4DB4B-B4D0-4C6D-8DC4-A70B0D0ABC03}"/>
          </ac:picMkLst>
        </pc:picChg>
        <pc:picChg chg="add mod">
          <ac:chgData name="Zain Jafri" userId="9fa31bb16907f007" providerId="LiveId" clId="{E317B905-709D-4408-81B9-311D652082D3}" dt="2019-05-26T16:11:01.756" v="3869" actId="1037"/>
          <ac:picMkLst>
            <pc:docMk/>
            <pc:sldMk cId="1625506014" sldId="276"/>
            <ac:picMk id="1034" creationId="{2E69C248-DF3C-45DE-B0A6-E5B74E7D674B}"/>
          </ac:picMkLst>
        </pc:picChg>
      </pc:sldChg>
      <pc:sldChg chg="addSp delSp modSp add addCm modCm">
        <pc:chgData name="Zain Jafri" userId="9fa31bb16907f007" providerId="LiveId" clId="{E317B905-709D-4408-81B9-311D652082D3}" dt="2019-05-27T22:45:29.790" v="4499" actId="1589"/>
        <pc:sldMkLst>
          <pc:docMk/>
          <pc:sldMk cId="623224484" sldId="277"/>
        </pc:sldMkLst>
        <pc:spChg chg="del">
          <ac:chgData name="Zain Jafri" userId="9fa31bb16907f007" providerId="LiveId" clId="{E317B905-709D-4408-81B9-311D652082D3}" dt="2019-05-25T20:33:54.247" v="2010" actId="478"/>
          <ac:spMkLst>
            <pc:docMk/>
            <pc:sldMk cId="623224484" sldId="277"/>
            <ac:spMk id="3" creationId="{E57D5AA8-7274-4426-8237-11D7B2C3A873}"/>
          </ac:spMkLst>
        </pc:spChg>
        <pc:spChg chg="add del mod">
          <ac:chgData name="Zain Jafri" userId="9fa31bb16907f007" providerId="LiveId" clId="{E317B905-709D-4408-81B9-311D652082D3}" dt="2019-05-25T20:33:58.716" v="2012" actId="478"/>
          <ac:spMkLst>
            <pc:docMk/>
            <pc:sldMk cId="623224484" sldId="277"/>
            <ac:spMk id="4" creationId="{1AE24B08-CF5D-4291-AC4B-5B9BB6874538}"/>
          </ac:spMkLst>
        </pc:spChg>
        <pc:spChg chg="add mod">
          <ac:chgData name="Zain Jafri" userId="9fa31bb16907f007" providerId="LiveId" clId="{E317B905-709D-4408-81B9-311D652082D3}" dt="2019-05-26T16:13:36.946" v="4078" actId="207"/>
          <ac:spMkLst>
            <pc:docMk/>
            <pc:sldMk cId="623224484" sldId="277"/>
            <ac:spMk id="8" creationId="{E5DD1CD4-C9A5-4D87-8CE4-55761BFCA879}"/>
          </ac:spMkLst>
        </pc:spChg>
        <pc:spChg chg="add mod">
          <ac:chgData name="Zain Jafri" userId="9fa31bb16907f007" providerId="LiveId" clId="{E317B905-709D-4408-81B9-311D652082D3}" dt="2019-05-26T16:12:38.890" v="3991" actId="1036"/>
          <ac:spMkLst>
            <pc:docMk/>
            <pc:sldMk cId="623224484" sldId="277"/>
            <ac:spMk id="10" creationId="{16F8140B-D422-49CF-B719-108C80A9B342}"/>
          </ac:spMkLst>
        </pc:spChg>
        <pc:spChg chg="mod">
          <ac:chgData name="Zain Jafri" userId="9fa31bb16907f007" providerId="LiveId" clId="{E317B905-709D-4408-81B9-311D652082D3}" dt="2019-05-26T16:12:23.097" v="3959" actId="20577"/>
          <ac:spMkLst>
            <pc:docMk/>
            <pc:sldMk cId="623224484" sldId="277"/>
            <ac:spMk id="105" creationId="{00000000-0000-0000-0000-000000000000}"/>
          </ac:spMkLst>
        </pc:spChg>
        <pc:spChg chg="del mod">
          <ac:chgData name="Zain Jafri" userId="9fa31bb16907f007" providerId="LiveId" clId="{E317B905-709D-4408-81B9-311D652082D3}" dt="2019-05-25T20:37:58.920" v="2038" actId="478"/>
          <ac:spMkLst>
            <pc:docMk/>
            <pc:sldMk cId="623224484" sldId="277"/>
            <ac:spMk id="107" creationId="{00000000-0000-0000-0000-000000000000}"/>
          </ac:spMkLst>
        </pc:spChg>
        <pc:spChg chg="del">
          <ac:chgData name="Zain Jafri" userId="9fa31bb16907f007" providerId="LiveId" clId="{E317B905-709D-4408-81B9-311D652082D3}" dt="2019-05-26T16:07:59.710" v="3809" actId="478"/>
          <ac:spMkLst>
            <pc:docMk/>
            <pc:sldMk cId="623224484" sldId="277"/>
            <ac:spMk id="108" creationId="{00000000-0000-0000-0000-000000000000}"/>
          </ac:spMkLst>
        </pc:spChg>
        <pc:spChg chg="del">
          <ac:chgData name="Zain Jafri" userId="9fa31bb16907f007" providerId="LiveId" clId="{E317B905-709D-4408-81B9-311D652082D3}" dt="2019-05-25T20:33:56.810" v="2011" actId="478"/>
          <ac:spMkLst>
            <pc:docMk/>
            <pc:sldMk cId="623224484" sldId="277"/>
            <ac:spMk id="109" creationId="{00000000-0000-0000-0000-000000000000}"/>
          </ac:spMkLst>
        </pc:spChg>
        <pc:cxnChg chg="add mod">
          <ac:chgData name="Zain Jafri" userId="9fa31bb16907f007" providerId="LiveId" clId="{E317B905-709D-4408-81B9-311D652082D3}" dt="2019-05-26T16:12:29.892" v="3971" actId="1035"/>
          <ac:cxnSpMkLst>
            <pc:docMk/>
            <pc:sldMk cId="623224484" sldId="277"/>
            <ac:cxnSpMk id="2" creationId="{43561D8F-FD9A-4F41-8DE1-230BDC7F8A04}"/>
          </ac:cxnSpMkLst>
        </pc:cxnChg>
      </pc:sldChg>
      <pc:sldChg chg="addSp delSp modSp add addCm modCm">
        <pc:chgData name="Zain Jafri" userId="9fa31bb16907f007" providerId="LiveId" clId="{E317B905-709D-4408-81B9-311D652082D3}" dt="2019-05-26T16:20:13.264" v="4436" actId="20577"/>
        <pc:sldMkLst>
          <pc:docMk/>
          <pc:sldMk cId="1300517471" sldId="278"/>
        </pc:sldMkLst>
        <pc:spChg chg="add mod">
          <ac:chgData name="Zain Jafri" userId="9fa31bb16907f007" providerId="LiveId" clId="{E317B905-709D-4408-81B9-311D652082D3}" dt="2019-05-26T16:20:13.264" v="4436" actId="20577"/>
          <ac:spMkLst>
            <pc:docMk/>
            <pc:sldMk cId="1300517471" sldId="278"/>
            <ac:spMk id="5" creationId="{D46576A1-D4E8-4062-A8A0-086E299D421B}"/>
          </ac:spMkLst>
        </pc:spChg>
        <pc:spChg chg="mod">
          <ac:chgData name="Zain Jafri" userId="9fa31bb16907f007" providerId="LiveId" clId="{E317B905-709D-4408-81B9-311D652082D3}" dt="2019-05-25T20:38:26.832" v="2087" actId="20577"/>
          <ac:spMkLst>
            <pc:docMk/>
            <pc:sldMk cId="1300517471" sldId="278"/>
            <ac:spMk id="105" creationId="{00000000-0000-0000-0000-000000000000}"/>
          </ac:spMkLst>
        </pc:spChg>
        <pc:spChg chg="del">
          <ac:chgData name="Zain Jafri" userId="9fa31bb16907f007" providerId="LiveId" clId="{E317B905-709D-4408-81B9-311D652082D3}" dt="2019-05-26T16:08:01.667" v="3810" actId="478"/>
          <ac:spMkLst>
            <pc:docMk/>
            <pc:sldMk cId="1300517471" sldId="278"/>
            <ac:spMk id="108" creationId="{00000000-0000-0000-0000-000000000000}"/>
          </ac:spMkLst>
        </pc:spChg>
      </pc:sldChg>
      <pc:sldChg chg="modSp add del">
        <pc:chgData name="Zain Jafri" userId="9fa31bb16907f007" providerId="LiveId" clId="{E317B905-709D-4408-81B9-311D652082D3}" dt="2019-05-26T15:59:37.279" v="2761" actId="2696"/>
        <pc:sldMkLst>
          <pc:docMk/>
          <pc:sldMk cId="3667847608" sldId="279"/>
        </pc:sldMkLst>
        <pc:spChg chg="mod">
          <ac:chgData name="Zain Jafri" userId="9fa31bb16907f007" providerId="LiveId" clId="{E317B905-709D-4408-81B9-311D652082D3}" dt="2019-05-25T20:38:35.063" v="2106" actId="20577"/>
          <ac:spMkLst>
            <pc:docMk/>
            <pc:sldMk cId="3667847608" sldId="279"/>
            <ac:spMk id="105" creationId="{00000000-0000-0000-0000-000000000000}"/>
          </ac:spMkLst>
        </pc:spChg>
      </pc:sldChg>
      <pc:sldChg chg="addSp delSp modSp add addCm modCm">
        <pc:chgData name="Zain Jafri" userId="9fa31bb16907f007" providerId="LiveId" clId="{E317B905-709D-4408-81B9-311D652082D3}" dt="2019-05-26T16:16:35.244" v="4312"/>
        <pc:sldMkLst>
          <pc:docMk/>
          <pc:sldMk cId="1163658318" sldId="280"/>
        </pc:sldMkLst>
        <pc:spChg chg="add mod">
          <ac:chgData name="Zain Jafri" userId="9fa31bb16907f007" providerId="LiveId" clId="{E317B905-709D-4408-81B9-311D652082D3}" dt="2019-05-26T16:12:55.198" v="3994" actId="1036"/>
          <ac:spMkLst>
            <pc:docMk/>
            <pc:sldMk cId="1163658318" sldId="280"/>
            <ac:spMk id="5" creationId="{2BFDF0D6-F40D-456F-B8E0-932363E5B50E}"/>
          </ac:spMkLst>
        </pc:spChg>
        <pc:spChg chg="mod">
          <ac:chgData name="Zain Jafri" userId="9fa31bb16907f007" providerId="LiveId" clId="{E317B905-709D-4408-81B9-311D652082D3}" dt="2019-05-25T20:38:48.947" v="2135" actId="20577"/>
          <ac:spMkLst>
            <pc:docMk/>
            <pc:sldMk cId="1163658318" sldId="280"/>
            <ac:spMk id="105" creationId="{00000000-0000-0000-0000-000000000000}"/>
          </ac:spMkLst>
        </pc:spChg>
        <pc:spChg chg="del">
          <ac:chgData name="Zain Jafri" userId="9fa31bb16907f007" providerId="LiveId" clId="{E317B905-709D-4408-81B9-311D652082D3}" dt="2019-05-26T16:08:03.672" v="3811" actId="478"/>
          <ac:spMkLst>
            <pc:docMk/>
            <pc:sldMk cId="1163658318" sldId="280"/>
            <ac:spMk id="108" creationId="{00000000-0000-0000-0000-000000000000}"/>
          </ac:spMkLst>
        </pc:spChg>
        <pc:graphicFrameChg chg="add mod modGraphic">
          <ac:chgData name="Zain Jafri" userId="9fa31bb16907f007" providerId="LiveId" clId="{E317B905-709D-4408-81B9-311D652082D3}" dt="2019-05-26T16:13:00.108" v="4009" actId="1035"/>
          <ac:graphicFrameMkLst>
            <pc:docMk/>
            <pc:sldMk cId="1163658318" sldId="280"/>
            <ac:graphicFrameMk id="2" creationId="{20589061-E9DC-477E-87F5-2BDC299FFCFC}"/>
          </ac:graphicFrameMkLst>
        </pc:graphicFrameChg>
      </pc:sldChg>
      <pc:sldChg chg="add del setBg">
        <pc:chgData name="Zain Jafri" userId="9fa31bb16907f007" providerId="LiveId" clId="{E317B905-709D-4408-81B9-311D652082D3}" dt="2019-05-26T15:54:11.890" v="2148"/>
        <pc:sldMkLst>
          <pc:docMk/>
          <pc:sldMk cId="3291061125" sldId="281"/>
        </pc:sldMkLst>
        <pc:spChg chg="add mod">
          <ac:chgData name="Zain Jafri" userId="9fa31bb16907f007" providerId="LiveId" clId="{E317B905-709D-4408-81B9-311D652082D3}" dt="2019-05-26T16:13:46.119" v="4079" actId="207"/>
          <ac:spMkLst>
            <pc:docMk/>
            <pc:sldMk cId="3291061125" sldId="281"/>
            <ac:spMk id="4" creationId="{BBC4606E-4940-4851-BF99-9D456FA4E71E}"/>
          </ac:spMkLst>
        </pc:spChg>
        <pc:spChg chg="mod">
          <ac:chgData name="Zain Jafri" userId="9fa31bb16907f007" providerId="LiveId" clId="{E317B905-709D-4408-81B9-311D652082D3}" dt="2019-05-26T16:14:31.215" v="4104" actId="20577"/>
          <ac:spMkLst>
            <pc:docMk/>
            <pc:sldMk cId="3291061125" sldId="281"/>
            <ac:spMk id="105" creationId="{00000000-0000-0000-0000-000000000000}"/>
          </ac:spMkLst>
        </pc:spChg>
        <pc:spChg chg="del">
          <ac:chgData name="Zain Jafri" userId="9fa31bb16907f007" providerId="LiveId" clId="{E317B905-709D-4408-81B9-311D652082D3}" dt="2019-05-26T16:08:05.936" v="3812" actId="478"/>
          <ac:spMkLst>
            <pc:docMk/>
            <pc:sldMk cId="3291061125" sldId="281"/>
            <ac:spMk id="108" creationId="{00000000-0000-0000-0000-000000000000}"/>
          </ac:spMkLst>
        </pc:spChg>
      </pc:sldChg>
      <pc:sldChg chg="delSp modSp add addCm modCm">
        <pc:chgData name="Zain Jafri" userId="9fa31bb16907f007" providerId="LiveId" clId="{E317B905-709D-4408-81B9-311D652082D3}" dt="2019-05-26T16:17:36.884" v="4317"/>
        <pc:sldMkLst>
          <pc:docMk/>
          <pc:sldMk cId="2303775462" sldId="282"/>
        </pc:sldMkLst>
        <pc:spChg chg="mod">
          <ac:chgData name="Zain Jafri" userId="9fa31bb16907f007" providerId="LiveId" clId="{E317B905-709D-4408-81B9-311D652082D3}" dt="2019-05-26T16:15:46.144" v="4300" actId="20577"/>
          <ac:spMkLst>
            <pc:docMk/>
            <pc:sldMk cId="2303775462" sldId="282"/>
            <ac:spMk id="4" creationId="{BBC4606E-4940-4851-BF99-9D456FA4E71E}"/>
          </ac:spMkLst>
        </pc:spChg>
        <pc:spChg chg="mod">
          <ac:chgData name="Zain Jafri" userId="9fa31bb16907f007" providerId="LiveId" clId="{E317B905-709D-4408-81B9-311D652082D3}" dt="2019-05-26T16:04:43.295" v="3389" actId="20577"/>
          <ac:spMkLst>
            <pc:docMk/>
            <pc:sldMk cId="2303775462" sldId="282"/>
            <ac:spMk id="105" creationId="{00000000-0000-0000-0000-000000000000}"/>
          </ac:spMkLst>
        </pc:spChg>
        <pc:spChg chg="del">
          <ac:chgData name="Zain Jafri" userId="9fa31bb16907f007" providerId="LiveId" clId="{E317B905-709D-4408-81B9-311D652082D3}" dt="2019-05-26T16:08:07.654" v="3813" actId="478"/>
          <ac:spMkLst>
            <pc:docMk/>
            <pc:sldMk cId="2303775462" sldId="282"/>
            <ac:spMk id="108" creationId="{00000000-0000-0000-0000-000000000000}"/>
          </ac:spMkLst>
        </pc:spChg>
      </pc:sldChg>
      <pc:sldChg chg="add del setBg">
        <pc:chgData name="Zain Jafri" userId="9fa31bb16907f007" providerId="LiveId" clId="{E317B905-709D-4408-81B9-311D652082D3}" dt="2019-05-26T15:54:11.890" v="2148"/>
        <pc:sldMkLst>
          <pc:docMk/>
          <pc:sldMk cId="1193765717" sldId="283"/>
        </pc:sldMkLst>
        <pc:spChg chg="add del mod">
          <ac:chgData name="Zain Jafri" userId="9fa31bb16907f007" providerId="LiveId" clId="{E317B905-709D-4408-81B9-311D652082D3}" dt="2019-05-26T16:13:57.486" v="4081" actId="207"/>
          <ac:spMkLst>
            <pc:docMk/>
            <pc:sldMk cId="1193765717" sldId="283"/>
            <ac:spMk id="4" creationId="{BBC4606E-4940-4851-BF99-9D456FA4E71E}"/>
          </ac:spMkLst>
        </pc:spChg>
        <pc:spChg chg="mod">
          <ac:chgData name="Zain Jafri" userId="9fa31bb16907f007" providerId="LiveId" clId="{E317B905-709D-4408-81B9-311D652082D3}" dt="2019-05-26T16:05:42.003" v="3703" actId="20577"/>
          <ac:spMkLst>
            <pc:docMk/>
            <pc:sldMk cId="1193765717" sldId="283"/>
            <ac:spMk id="105" creationId="{00000000-0000-0000-0000-000000000000}"/>
          </ac:spMkLst>
        </pc:spChg>
        <pc:spChg chg="del">
          <ac:chgData name="Zain Jafri" userId="9fa31bb16907f007" providerId="LiveId" clId="{E317B905-709D-4408-81B9-311D652082D3}" dt="2019-05-26T16:08:09.708" v="3814" actId="478"/>
          <ac:spMkLst>
            <pc:docMk/>
            <pc:sldMk cId="1193765717" sldId="283"/>
            <ac:spMk id="108" creationId="{00000000-0000-0000-0000-000000000000}"/>
          </ac:spMkLst>
        </pc:spChg>
      </pc:sldChg>
      <pc:sldChg chg="addSp delSp modSp add ord setBg addCm modCm">
        <pc:chgData name="Zain Jafri" userId="9fa31bb16907f007" providerId="LiveId" clId="{E317B905-709D-4408-81B9-311D652082D3}" dt="2019-05-26T16:21:10.369" v="4439"/>
        <pc:sldMkLst>
          <pc:docMk/>
          <pc:sldMk cId="1359544750" sldId="284"/>
        </pc:sldMkLst>
        <pc:spChg chg="del">
          <ac:chgData name="Zain Jafri" userId="9fa31bb16907f007" providerId="LiveId" clId="{E317B905-709D-4408-81B9-311D652082D3}" dt="2019-05-26T16:08:12.925" v="3816" actId="478"/>
          <ac:spMkLst>
            <pc:docMk/>
            <pc:sldMk cId="1359544750" sldId="284"/>
            <ac:spMk id="2" creationId="{9A3E6674-8672-4B51-83F5-D73617AA1823}"/>
          </ac:spMkLst>
        </pc:spChg>
        <pc:spChg chg="del">
          <ac:chgData name="Zain Jafri" userId="9fa31bb16907f007" providerId="LiveId" clId="{E317B905-709D-4408-81B9-311D652082D3}" dt="2019-05-26T16:05:57.561" v="3741" actId="478"/>
          <ac:spMkLst>
            <pc:docMk/>
            <pc:sldMk cId="1359544750" sldId="284"/>
            <ac:spMk id="4" creationId="{BBC4606E-4940-4851-BF99-9D456FA4E71E}"/>
          </ac:spMkLst>
        </pc:spChg>
        <pc:spChg chg="mod">
          <ac:chgData name="Zain Jafri" userId="9fa31bb16907f007" providerId="LiveId" clId="{E317B905-709D-4408-81B9-311D652082D3}" dt="2019-05-26T16:05:55.204" v="3740" actId="20577"/>
          <ac:spMkLst>
            <pc:docMk/>
            <pc:sldMk cId="1359544750" sldId="284"/>
            <ac:spMk id="105" creationId="{00000000-0000-0000-0000-000000000000}"/>
          </ac:spMkLst>
        </pc:spChg>
        <pc:spChg chg="del">
          <ac:chgData name="Zain Jafri" userId="9fa31bb16907f007" providerId="LiveId" clId="{E317B905-709D-4408-81B9-311D652082D3}" dt="2019-05-26T16:07:19.916" v="3805" actId="478"/>
          <ac:spMkLst>
            <pc:docMk/>
            <pc:sldMk cId="1359544750" sldId="284"/>
            <ac:spMk id="108" creationId="{00000000-0000-0000-0000-000000000000}"/>
          </ac:spMkLst>
        </pc:spChg>
        <pc:cxnChg chg="add mod">
          <ac:chgData name="Zain Jafri" userId="9fa31bb16907f007" providerId="LiveId" clId="{E317B905-709D-4408-81B9-311D652082D3}" dt="2019-05-26T16:14:06.366" v="4086" actId="1036"/>
          <ac:cxnSpMkLst>
            <pc:docMk/>
            <pc:sldMk cId="1359544750" sldId="284"/>
            <ac:cxnSpMk id="5" creationId="{A15D6FFA-37E7-430D-A166-9D1DF9105971}"/>
          </ac:cxnSpMkLst>
        </pc:cxnChg>
      </pc:sldChg>
      <pc:sldMasterChg chg="setBg delSldLayout modSldLayout">
        <pc:chgData name="Zain Jafri" userId="9fa31bb16907f007" providerId="LiveId" clId="{E317B905-709D-4408-81B9-311D652082D3}" dt="2019-05-26T16:07:24.882" v="3806"/>
        <pc:sldMasterMkLst>
          <pc:docMk/>
          <pc:sldMasterMk cId="0" sldId="2147483654"/>
        </pc:sldMasterMkLst>
        <pc:sldLayoutChg chg="setBg">
          <pc:chgData name="Zain Jafri" userId="9fa31bb16907f007" providerId="LiveId" clId="{E317B905-709D-4408-81B9-311D652082D3}" dt="2019-05-26T16:07:24.882" v="3806"/>
          <pc:sldLayoutMkLst>
            <pc:docMk/>
            <pc:sldMasterMk cId="0" sldId="2147483654"/>
            <pc:sldLayoutMk cId="0" sldId="2147483648"/>
          </pc:sldLayoutMkLst>
        </pc:sldLayoutChg>
        <pc:sldLayoutChg chg="setBg">
          <pc:chgData name="Zain Jafri" userId="9fa31bb16907f007" providerId="LiveId" clId="{E317B905-709D-4408-81B9-311D652082D3}" dt="2019-05-26T16:07:24.882" v="3806"/>
          <pc:sldLayoutMkLst>
            <pc:docMk/>
            <pc:sldMasterMk cId="0" sldId="2147483654"/>
            <pc:sldLayoutMk cId="0" sldId="2147483649"/>
          </pc:sldLayoutMkLst>
        </pc:sldLayoutChg>
        <pc:sldLayoutChg chg="setBg">
          <pc:chgData name="Zain Jafri" userId="9fa31bb16907f007" providerId="LiveId" clId="{E317B905-709D-4408-81B9-311D652082D3}" dt="2019-05-26T16:07:24.882" v="3806"/>
          <pc:sldLayoutMkLst>
            <pc:docMk/>
            <pc:sldMasterMk cId="0" sldId="2147483654"/>
            <pc:sldLayoutMk cId="0" sldId="2147483651"/>
          </pc:sldLayoutMkLst>
        </pc:sldLayoutChg>
        <pc:sldLayoutChg chg="setBg">
          <pc:chgData name="Zain Jafri" userId="9fa31bb16907f007" providerId="LiveId" clId="{E317B905-709D-4408-81B9-311D652082D3}" dt="2019-05-26T16:07:24.882" v="3806"/>
          <pc:sldLayoutMkLst>
            <pc:docMk/>
            <pc:sldMasterMk cId="0" sldId="2147483654"/>
            <pc:sldLayoutMk cId="0" sldId="214748365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6T11:16:29.684" idx="6">
    <p:pos x="10" y="10"/>
    <p:text>Everyone fill out their model</p:text>
    <p:extLst mod="1">
      <p:ext uri="{C676402C-5697-4E1C-873F-D02D1690AC5C}">
        <p15:threadingInfo xmlns:p15="http://schemas.microsoft.com/office/powerpoint/2012/main" timeZoneBias="300"/>
      </p:ext>
    </p:extLst>
  </p:cm>
  <p:cm authorId="1" dt="2019-05-29T20:17:26.281" idx="16">
    <p:pos x="106" y="106"/>
    <p:text>Overall review of regression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6T11:16:38.960" idx="7">
    <p:pos x="10" y="10"/>
    <p:text>Zain Iqbal &amp; Michael</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6T11:16:46.847" idx="8">
    <p:pos x="10" y="10"/>
    <p:text>Zain Jafri, Michael &amp; Zain Iqbal -- we may need to discuss more and then figure out if it makes sense for one us to take this slide (or if there are multiple).</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6T11:18:32.735" idx="9">
    <p:pos x="10" y="10"/>
    <p:text>Marin &amp; Venku</p:text>
    <p:extLst>
      <p:ext uri="{C676402C-5697-4E1C-873F-D02D1690AC5C}">
        <p15:threadingInfo xmlns:p15="http://schemas.microsoft.com/office/powerpoint/2012/main" timeZoneBias="300"/>
      </p:ext>
    </p:extLst>
  </p:cm>
  <p:cm authorId="1" dt="2019-05-26T11:20:43.419" idx="11">
    <p:pos x="106" y="106"/>
    <p:text>We may also need some from a modeling perspective in which case, we may need input from Zain Iqbal, Michael and Zain Jafri too</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449AD-944B-0B42-9AE9-614ADC89470A}" type="doc">
      <dgm:prSet loTypeId="urn:microsoft.com/office/officeart/2005/8/layout/equation2" loCatId="" qsTypeId="urn:microsoft.com/office/officeart/2005/8/quickstyle/simple1" qsCatId="simple" csTypeId="urn:microsoft.com/office/officeart/2005/8/colors/accent1_2" csCatId="accent1" phldr="1"/>
      <dgm:spPr/>
      <dgm:t>
        <a:bodyPr/>
        <a:lstStyle/>
        <a:p>
          <a:endParaRPr lang="en-US"/>
        </a:p>
      </dgm:t>
    </dgm:pt>
    <dgm:pt modelId="{FAB3EE10-B295-EC4C-A36A-D89BBECBB9AD}">
      <dgm:prSet phldrT="[Text]"/>
      <dgm:spPr/>
      <dgm:t>
        <a:bodyPr/>
        <a:lstStyle/>
        <a:p>
          <a:r>
            <a:rPr lang="en-US" dirty="0"/>
            <a:t>Hospital Complication Scores</a:t>
          </a:r>
        </a:p>
      </dgm:t>
    </dgm:pt>
    <dgm:pt modelId="{6BDA2979-B177-8B4D-AD9D-42E6B080702A}" type="parTrans" cxnId="{646889AD-FAFB-AF4B-945B-6C3DCE4260A2}">
      <dgm:prSet/>
      <dgm:spPr/>
      <dgm:t>
        <a:bodyPr/>
        <a:lstStyle/>
        <a:p>
          <a:endParaRPr lang="en-US"/>
        </a:p>
      </dgm:t>
    </dgm:pt>
    <dgm:pt modelId="{F45D689A-85D9-C242-A995-BD9817B0AAD7}" type="sibTrans" cxnId="{646889AD-FAFB-AF4B-945B-6C3DCE4260A2}">
      <dgm:prSet/>
      <dgm:spPr/>
      <dgm:t>
        <a:bodyPr/>
        <a:lstStyle/>
        <a:p>
          <a:endParaRPr lang="en-US"/>
        </a:p>
      </dgm:t>
    </dgm:pt>
    <dgm:pt modelId="{25EC4D7C-1217-C14D-82EC-FED2E06A9F0D}">
      <dgm:prSet phldrT="[Text]"/>
      <dgm:spPr/>
      <dgm:t>
        <a:bodyPr/>
        <a:lstStyle/>
        <a:p>
          <a:r>
            <a:rPr lang="en-US" dirty="0"/>
            <a:t>Patient Ratings</a:t>
          </a:r>
        </a:p>
      </dgm:t>
    </dgm:pt>
    <dgm:pt modelId="{C3B922E9-3FA0-6444-A6C6-7D598013836B}" type="parTrans" cxnId="{657C5856-9DD3-6442-8776-07902CB04F45}">
      <dgm:prSet/>
      <dgm:spPr/>
      <dgm:t>
        <a:bodyPr/>
        <a:lstStyle/>
        <a:p>
          <a:endParaRPr lang="en-US"/>
        </a:p>
      </dgm:t>
    </dgm:pt>
    <dgm:pt modelId="{2BDA60F1-9640-6B49-84CE-E330757291A9}" type="sibTrans" cxnId="{657C5856-9DD3-6442-8776-07902CB04F45}">
      <dgm:prSet/>
      <dgm:spPr/>
      <dgm:t>
        <a:bodyPr/>
        <a:lstStyle/>
        <a:p>
          <a:endParaRPr lang="en-US"/>
        </a:p>
      </dgm:t>
    </dgm:pt>
    <dgm:pt modelId="{08BC29BF-9F34-B24E-86E1-E27412C3A20A}">
      <dgm:prSet phldrT="[Text]" custT="1"/>
      <dgm:spPr/>
      <dgm:t>
        <a:bodyPr/>
        <a:lstStyle/>
        <a:p>
          <a:r>
            <a:rPr lang="en-US" sz="1800" dirty="0"/>
            <a:t>Predict Score Rating</a:t>
          </a:r>
        </a:p>
      </dgm:t>
    </dgm:pt>
    <dgm:pt modelId="{CA91D3E5-BB13-5144-B54D-41C39A45E1CE}" type="parTrans" cxnId="{E0001EC6-E7B8-B54D-A62C-6447AEE9A773}">
      <dgm:prSet/>
      <dgm:spPr/>
      <dgm:t>
        <a:bodyPr/>
        <a:lstStyle/>
        <a:p>
          <a:endParaRPr lang="en-US"/>
        </a:p>
      </dgm:t>
    </dgm:pt>
    <dgm:pt modelId="{94AE9376-A112-3C40-9584-6E3021AE26C1}" type="sibTrans" cxnId="{E0001EC6-E7B8-B54D-A62C-6447AEE9A773}">
      <dgm:prSet/>
      <dgm:spPr/>
      <dgm:t>
        <a:bodyPr/>
        <a:lstStyle/>
        <a:p>
          <a:endParaRPr lang="en-US"/>
        </a:p>
      </dgm:t>
    </dgm:pt>
    <dgm:pt modelId="{853FA7DF-47A3-404D-99F0-B5BFD59A6F51}" type="pres">
      <dgm:prSet presAssocID="{584449AD-944B-0B42-9AE9-614ADC89470A}" presName="Name0" presStyleCnt="0">
        <dgm:presLayoutVars>
          <dgm:dir/>
          <dgm:resizeHandles val="exact"/>
        </dgm:presLayoutVars>
      </dgm:prSet>
      <dgm:spPr/>
    </dgm:pt>
    <dgm:pt modelId="{0956F866-4AC0-164D-B5C5-3759B6B6499E}" type="pres">
      <dgm:prSet presAssocID="{584449AD-944B-0B42-9AE9-614ADC89470A}" presName="vNodes" presStyleCnt="0"/>
      <dgm:spPr/>
    </dgm:pt>
    <dgm:pt modelId="{02BBD494-8C8B-784C-AA51-9CCCB664488F}" type="pres">
      <dgm:prSet presAssocID="{FAB3EE10-B295-EC4C-A36A-D89BBECBB9AD}" presName="node" presStyleLbl="node1" presStyleIdx="0" presStyleCnt="3">
        <dgm:presLayoutVars>
          <dgm:bulletEnabled val="1"/>
        </dgm:presLayoutVars>
      </dgm:prSet>
      <dgm:spPr/>
    </dgm:pt>
    <dgm:pt modelId="{6749F7EE-AAA3-6F49-9114-DCFDDA2429EE}" type="pres">
      <dgm:prSet presAssocID="{F45D689A-85D9-C242-A995-BD9817B0AAD7}" presName="spacerT" presStyleCnt="0"/>
      <dgm:spPr/>
    </dgm:pt>
    <dgm:pt modelId="{E04F6DE1-6925-B345-B915-5D015B3AA3A3}" type="pres">
      <dgm:prSet presAssocID="{F45D689A-85D9-C242-A995-BD9817B0AAD7}" presName="sibTrans" presStyleLbl="sibTrans2D1" presStyleIdx="0" presStyleCnt="2"/>
      <dgm:spPr/>
    </dgm:pt>
    <dgm:pt modelId="{2065FF27-DFF5-F64D-AC60-4E86083A90C4}" type="pres">
      <dgm:prSet presAssocID="{F45D689A-85D9-C242-A995-BD9817B0AAD7}" presName="spacerB" presStyleCnt="0"/>
      <dgm:spPr/>
    </dgm:pt>
    <dgm:pt modelId="{A98AE1A8-69B3-0146-B8B0-DFEE7F87F671}" type="pres">
      <dgm:prSet presAssocID="{25EC4D7C-1217-C14D-82EC-FED2E06A9F0D}" presName="node" presStyleLbl="node1" presStyleIdx="1" presStyleCnt="3">
        <dgm:presLayoutVars>
          <dgm:bulletEnabled val="1"/>
        </dgm:presLayoutVars>
      </dgm:prSet>
      <dgm:spPr/>
    </dgm:pt>
    <dgm:pt modelId="{78B3143C-4926-A64D-85EE-57C6ECE8A6D6}" type="pres">
      <dgm:prSet presAssocID="{584449AD-944B-0B42-9AE9-614ADC89470A}" presName="sibTransLast" presStyleLbl="sibTrans2D1" presStyleIdx="1" presStyleCnt="2"/>
      <dgm:spPr/>
    </dgm:pt>
    <dgm:pt modelId="{8EFB80A8-FC8E-F743-B3C1-4F5884A4405A}" type="pres">
      <dgm:prSet presAssocID="{584449AD-944B-0B42-9AE9-614ADC89470A}" presName="connectorText" presStyleLbl="sibTrans2D1" presStyleIdx="1" presStyleCnt="2"/>
      <dgm:spPr/>
    </dgm:pt>
    <dgm:pt modelId="{5F26E2C0-F8CE-2248-A9B0-8C1B68EE5FD6}" type="pres">
      <dgm:prSet presAssocID="{584449AD-944B-0B42-9AE9-614ADC89470A}" presName="lastNode" presStyleLbl="node1" presStyleIdx="2" presStyleCnt="3">
        <dgm:presLayoutVars>
          <dgm:bulletEnabled val="1"/>
        </dgm:presLayoutVars>
      </dgm:prSet>
      <dgm:spPr/>
    </dgm:pt>
  </dgm:ptLst>
  <dgm:cxnLst>
    <dgm:cxn modelId="{3708DC43-99AB-FD4E-9050-FFD12C551DE8}" type="presOf" srcId="{F45D689A-85D9-C242-A995-BD9817B0AAD7}" destId="{E04F6DE1-6925-B345-B915-5D015B3AA3A3}" srcOrd="0" destOrd="0" presId="urn:microsoft.com/office/officeart/2005/8/layout/equation2"/>
    <dgm:cxn modelId="{657C5856-9DD3-6442-8776-07902CB04F45}" srcId="{584449AD-944B-0B42-9AE9-614ADC89470A}" destId="{25EC4D7C-1217-C14D-82EC-FED2E06A9F0D}" srcOrd="1" destOrd="0" parTransId="{C3B922E9-3FA0-6444-A6C6-7D598013836B}" sibTransId="{2BDA60F1-9640-6B49-84CE-E330757291A9}"/>
    <dgm:cxn modelId="{41ED485D-9063-584E-B99F-EA54DE0EBBAD}" type="presOf" srcId="{2BDA60F1-9640-6B49-84CE-E330757291A9}" destId="{78B3143C-4926-A64D-85EE-57C6ECE8A6D6}" srcOrd="0" destOrd="0" presId="urn:microsoft.com/office/officeart/2005/8/layout/equation2"/>
    <dgm:cxn modelId="{C194D9AA-14D6-DF49-96B0-4457A21AC2AA}" type="presOf" srcId="{2BDA60F1-9640-6B49-84CE-E330757291A9}" destId="{8EFB80A8-FC8E-F743-B3C1-4F5884A4405A}" srcOrd="1" destOrd="0" presId="urn:microsoft.com/office/officeart/2005/8/layout/equation2"/>
    <dgm:cxn modelId="{646889AD-FAFB-AF4B-945B-6C3DCE4260A2}" srcId="{584449AD-944B-0B42-9AE9-614ADC89470A}" destId="{FAB3EE10-B295-EC4C-A36A-D89BBECBB9AD}" srcOrd="0" destOrd="0" parTransId="{6BDA2979-B177-8B4D-AD9D-42E6B080702A}" sibTransId="{F45D689A-85D9-C242-A995-BD9817B0AAD7}"/>
    <dgm:cxn modelId="{35C61AB6-5C27-E54D-B9B7-A041FD5080F1}" type="presOf" srcId="{FAB3EE10-B295-EC4C-A36A-D89BBECBB9AD}" destId="{02BBD494-8C8B-784C-AA51-9CCCB664488F}" srcOrd="0" destOrd="0" presId="urn:microsoft.com/office/officeart/2005/8/layout/equation2"/>
    <dgm:cxn modelId="{B136C9BC-04F5-D94F-B535-3FFCE018A3B6}" type="presOf" srcId="{584449AD-944B-0B42-9AE9-614ADC89470A}" destId="{853FA7DF-47A3-404D-99F0-B5BFD59A6F51}" srcOrd="0" destOrd="0" presId="urn:microsoft.com/office/officeart/2005/8/layout/equation2"/>
    <dgm:cxn modelId="{E0001EC6-E7B8-B54D-A62C-6447AEE9A773}" srcId="{584449AD-944B-0B42-9AE9-614ADC89470A}" destId="{08BC29BF-9F34-B24E-86E1-E27412C3A20A}" srcOrd="2" destOrd="0" parTransId="{CA91D3E5-BB13-5144-B54D-41C39A45E1CE}" sibTransId="{94AE9376-A112-3C40-9584-6E3021AE26C1}"/>
    <dgm:cxn modelId="{3A0BD4D5-2CF9-624E-A31D-B969FA924075}" type="presOf" srcId="{25EC4D7C-1217-C14D-82EC-FED2E06A9F0D}" destId="{A98AE1A8-69B3-0146-B8B0-DFEE7F87F671}" srcOrd="0" destOrd="0" presId="urn:microsoft.com/office/officeart/2005/8/layout/equation2"/>
    <dgm:cxn modelId="{D0196DE4-9472-9947-AFE7-EA86FC0CEA64}" type="presOf" srcId="{08BC29BF-9F34-B24E-86E1-E27412C3A20A}" destId="{5F26E2C0-F8CE-2248-A9B0-8C1B68EE5FD6}" srcOrd="0" destOrd="0" presId="urn:microsoft.com/office/officeart/2005/8/layout/equation2"/>
    <dgm:cxn modelId="{BFC4258D-8A6A-994E-B525-548124FBC9CD}" type="presParOf" srcId="{853FA7DF-47A3-404D-99F0-B5BFD59A6F51}" destId="{0956F866-4AC0-164D-B5C5-3759B6B6499E}" srcOrd="0" destOrd="0" presId="urn:microsoft.com/office/officeart/2005/8/layout/equation2"/>
    <dgm:cxn modelId="{99C2BB7D-EEAE-CF47-A51E-BD90A6F15DA7}" type="presParOf" srcId="{0956F866-4AC0-164D-B5C5-3759B6B6499E}" destId="{02BBD494-8C8B-784C-AA51-9CCCB664488F}" srcOrd="0" destOrd="0" presId="urn:microsoft.com/office/officeart/2005/8/layout/equation2"/>
    <dgm:cxn modelId="{0A8877FB-BE64-9141-B150-5BF1534BEC5B}" type="presParOf" srcId="{0956F866-4AC0-164D-B5C5-3759B6B6499E}" destId="{6749F7EE-AAA3-6F49-9114-DCFDDA2429EE}" srcOrd="1" destOrd="0" presId="urn:microsoft.com/office/officeart/2005/8/layout/equation2"/>
    <dgm:cxn modelId="{4852AF13-02DD-BB40-84F2-962E3D651D93}" type="presParOf" srcId="{0956F866-4AC0-164D-B5C5-3759B6B6499E}" destId="{E04F6DE1-6925-B345-B915-5D015B3AA3A3}" srcOrd="2" destOrd="0" presId="urn:microsoft.com/office/officeart/2005/8/layout/equation2"/>
    <dgm:cxn modelId="{E9728AD5-8B97-864C-BFCE-E090985E8C04}" type="presParOf" srcId="{0956F866-4AC0-164D-B5C5-3759B6B6499E}" destId="{2065FF27-DFF5-F64D-AC60-4E86083A90C4}" srcOrd="3" destOrd="0" presId="urn:microsoft.com/office/officeart/2005/8/layout/equation2"/>
    <dgm:cxn modelId="{3E992E0B-75D8-F44C-BD38-32770CBDB9FB}" type="presParOf" srcId="{0956F866-4AC0-164D-B5C5-3759B6B6499E}" destId="{A98AE1A8-69B3-0146-B8B0-DFEE7F87F671}" srcOrd="4" destOrd="0" presId="urn:microsoft.com/office/officeart/2005/8/layout/equation2"/>
    <dgm:cxn modelId="{78804393-ABDE-044E-8105-2007465AAA1D}" type="presParOf" srcId="{853FA7DF-47A3-404D-99F0-B5BFD59A6F51}" destId="{78B3143C-4926-A64D-85EE-57C6ECE8A6D6}" srcOrd="1" destOrd="0" presId="urn:microsoft.com/office/officeart/2005/8/layout/equation2"/>
    <dgm:cxn modelId="{F340C215-541E-6748-8DC0-F31E762644D2}" type="presParOf" srcId="{78B3143C-4926-A64D-85EE-57C6ECE8A6D6}" destId="{8EFB80A8-FC8E-F743-B3C1-4F5884A4405A}" srcOrd="0" destOrd="0" presId="urn:microsoft.com/office/officeart/2005/8/layout/equation2"/>
    <dgm:cxn modelId="{B17EDD20-6030-1347-B109-B0F3A7B1B826}" type="presParOf" srcId="{853FA7DF-47A3-404D-99F0-B5BFD59A6F51}" destId="{5F26E2C0-F8CE-2248-A9B0-8C1B68EE5FD6}"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BD494-8C8B-784C-AA51-9CCCB664488F}">
      <dsp:nvSpPr>
        <dsp:cNvPr id="0" name=""/>
        <dsp:cNvSpPr/>
      </dsp:nvSpPr>
      <dsp:spPr>
        <a:xfrm>
          <a:off x="1662953" y="888"/>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Hospital Complication Scores</a:t>
          </a:r>
        </a:p>
      </dsp:txBody>
      <dsp:txXfrm>
        <a:off x="1821555" y="159490"/>
        <a:ext cx="765797" cy="765797"/>
      </dsp:txXfrm>
    </dsp:sp>
    <dsp:sp modelId="{E04F6DE1-6925-B345-B915-5D015B3AA3A3}">
      <dsp:nvSpPr>
        <dsp:cNvPr id="0" name=""/>
        <dsp:cNvSpPr/>
      </dsp:nvSpPr>
      <dsp:spPr>
        <a:xfrm>
          <a:off x="1890384" y="1171830"/>
          <a:ext cx="628140" cy="6281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973644" y="1412031"/>
        <a:ext cx="461620" cy="147738"/>
      </dsp:txXfrm>
    </dsp:sp>
    <dsp:sp modelId="{A98AE1A8-69B3-0146-B8B0-DFEE7F87F671}">
      <dsp:nvSpPr>
        <dsp:cNvPr id="0" name=""/>
        <dsp:cNvSpPr/>
      </dsp:nvSpPr>
      <dsp:spPr>
        <a:xfrm>
          <a:off x="1662953" y="1887910"/>
          <a:ext cx="1083001" cy="1083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Patient Ratings</a:t>
          </a:r>
        </a:p>
      </dsp:txBody>
      <dsp:txXfrm>
        <a:off x="1821555" y="2046512"/>
        <a:ext cx="765797" cy="765797"/>
      </dsp:txXfrm>
    </dsp:sp>
    <dsp:sp modelId="{78B3143C-4926-A64D-85EE-57C6ECE8A6D6}">
      <dsp:nvSpPr>
        <dsp:cNvPr id="0" name=""/>
        <dsp:cNvSpPr/>
      </dsp:nvSpPr>
      <dsp:spPr>
        <a:xfrm>
          <a:off x="2908405" y="1284462"/>
          <a:ext cx="344394" cy="4028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405" y="1365037"/>
        <a:ext cx="241076" cy="241726"/>
      </dsp:txXfrm>
    </dsp:sp>
    <dsp:sp modelId="{5F26E2C0-F8CE-2248-A9B0-8C1B68EE5FD6}">
      <dsp:nvSpPr>
        <dsp:cNvPr id="0" name=""/>
        <dsp:cNvSpPr/>
      </dsp:nvSpPr>
      <dsp:spPr>
        <a:xfrm>
          <a:off x="3395756" y="402899"/>
          <a:ext cx="2166002" cy="21660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Predict Score Rating</a:t>
          </a:r>
        </a:p>
      </dsp:txBody>
      <dsp:txXfrm>
        <a:off x="3712960" y="720103"/>
        <a:ext cx="1531594" cy="153159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3/12/2019</a:t>
            </a:r>
            <a:endParaRPr/>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68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17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6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94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214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4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67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27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6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882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Ranking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Classification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nvPr>
        </p:nvGraphicFramePr>
        <p:xfrm>
          <a:off x="960283" y="1398089"/>
          <a:ext cx="10403840" cy="399796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Features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4932558"/>
                  </a:ext>
                </a:extLst>
              </a:tr>
              <a:tr h="822960">
                <a:tc>
                  <a:txBody>
                    <a:bodyPr/>
                    <a:lstStyle/>
                    <a:p>
                      <a:pPr algn="ctr"/>
                      <a:r>
                        <a:rPr lang="en-US" b="1" dirty="0"/>
                        <a:t>Parameters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1957"/>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9164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Selected Model</a:t>
            </a:r>
            <a:endParaRPr sz="3200" dirty="0"/>
          </a:p>
        </p:txBody>
      </p:sp>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5006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Feature Refinement &amp; Final Model</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523220"/>
          </a:xfrm>
          <a:prstGeom prst="rect">
            <a:avLst/>
          </a:prstGeom>
          <a:noFill/>
        </p:spPr>
        <p:txBody>
          <a:bodyPr wrap="square" rtlCol="0">
            <a:spAutoFit/>
          </a:bodyPr>
          <a:lstStyle/>
          <a:p>
            <a:r>
              <a:rPr lang="en-US" dirty="0">
                <a:solidFill>
                  <a:srgbClr val="C00000"/>
                </a:solidFill>
              </a:rPr>
              <a:t>I am assuming similar to the homework we may run initial models and then refine the features; in which case we may want this slide. However, if not, we can delete.</a:t>
            </a:r>
          </a:p>
        </p:txBody>
      </p:sp>
      <p:sp>
        <p:nvSpPr>
          <p:cNvPr id="2" name="Slide Number Placeholder 1">
            <a:extLst>
              <a:ext uri="{FF2B5EF4-FFF2-40B4-BE49-F238E27FC236}">
                <a16:creationId xmlns:a16="http://schemas.microsoft.com/office/drawing/2014/main" id="{383CC481-9A85-40E2-BDB3-01C13762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29106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Outcomes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1384995"/>
          </a:xfrm>
          <a:prstGeom prst="rect">
            <a:avLst/>
          </a:prstGeom>
          <a:noFill/>
        </p:spPr>
        <p:txBody>
          <a:bodyPr wrap="square" rtlCol="0">
            <a:spAutoFit/>
          </a:bodyPr>
          <a:lstStyle/>
          <a:p>
            <a:r>
              <a:rPr lang="en-US" dirty="0">
                <a:solidFill>
                  <a:srgbClr val="C00000"/>
                </a:solidFill>
              </a:rPr>
              <a:t>For this slide, I think we should take the outputs of the model and pick a region/geography to do a deep dive on the results and what the application would be. E.g., rank hospitals in Chicago to show how they perform relative to one another.</a:t>
            </a:r>
          </a:p>
          <a:p>
            <a:endParaRPr lang="en-US" dirty="0">
              <a:solidFill>
                <a:srgbClr val="C00000"/>
              </a:solidFill>
            </a:endParaRPr>
          </a:p>
          <a:p>
            <a:r>
              <a:rPr lang="en-US" dirty="0">
                <a:solidFill>
                  <a:srgbClr val="C00000"/>
                </a:solidFill>
              </a:rPr>
              <a:t>I could also foresee this being multiple slides of graphical outputs, similar to the example we looked at. We probably need to further discuss/think more about what these would be.</a:t>
            </a:r>
          </a:p>
        </p:txBody>
      </p:sp>
      <p:sp>
        <p:nvSpPr>
          <p:cNvPr id="2" name="Slide Number Placeholder 1">
            <a:extLst>
              <a:ext uri="{FF2B5EF4-FFF2-40B4-BE49-F238E27FC236}">
                <a16:creationId xmlns:a16="http://schemas.microsoft.com/office/drawing/2014/main" id="{8794F2E9-EA18-491F-84B2-75FD8A519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 Placeholder 2">
            <a:extLst>
              <a:ext uri="{FF2B5EF4-FFF2-40B4-BE49-F238E27FC236}">
                <a16:creationId xmlns:a16="http://schemas.microsoft.com/office/drawing/2014/main" id="{86CEA2F1-75FD-4223-B672-21BC3A9CB736}"/>
              </a:ext>
            </a:extLst>
          </p:cNvPr>
          <p:cNvSpPr>
            <a:spLocks noGrp="1"/>
          </p:cNvSpPr>
          <p:nvPr>
            <p:ph type="body" idx="1"/>
          </p:nvPr>
        </p:nvSpPr>
        <p:spPr>
          <a:xfrm>
            <a:off x="6429080" y="1565559"/>
            <a:ext cx="5000920" cy="3996965"/>
          </a:xfrm>
        </p:spPr>
        <p:txBody>
          <a:bodyPr/>
          <a:lstStyle/>
          <a:p>
            <a:pPr>
              <a:spcBef>
                <a:spcPts val="1200"/>
              </a:spcBef>
              <a:spcAft>
                <a:spcPts val="1200"/>
              </a:spcAft>
            </a:pPr>
            <a:r>
              <a:rPr lang="en-US" sz="2000" dirty="0">
                <a:solidFill>
                  <a:schemeClr val="tx1"/>
                </a:solidFill>
              </a:rPr>
              <a:t>A timely hospital quality and performance reporting application for consumers</a:t>
            </a:r>
          </a:p>
          <a:p>
            <a:pPr>
              <a:spcBef>
                <a:spcPts val="1200"/>
              </a:spcBef>
              <a:spcAft>
                <a:spcPts val="1200"/>
              </a:spcAft>
            </a:pPr>
            <a:r>
              <a:rPr lang="en-US" sz="2000" dirty="0">
                <a:solidFill>
                  <a:schemeClr val="tx1"/>
                </a:solidFill>
              </a:rPr>
              <a:t>Based on consumer surveys and voluntary reporting from hospitals</a:t>
            </a:r>
          </a:p>
          <a:p>
            <a:pPr>
              <a:spcBef>
                <a:spcPts val="1200"/>
              </a:spcBef>
              <a:spcAft>
                <a:spcPts val="1200"/>
              </a:spcAft>
            </a:pPr>
            <a:r>
              <a:rPr lang="en-US" sz="2000" dirty="0">
                <a:solidFill>
                  <a:schemeClr val="tx1"/>
                </a:solidFill>
              </a:rPr>
              <a:t>Reports an overall score and ranking for each hospitals in a region</a:t>
            </a:r>
          </a:p>
          <a:p>
            <a:pPr>
              <a:spcBef>
                <a:spcPts val="1200"/>
              </a:spcBef>
              <a:spcAft>
                <a:spcPts val="1200"/>
              </a:spcAft>
            </a:pPr>
            <a:r>
              <a:rPr lang="en-US" sz="2000" dirty="0">
                <a:solidFill>
                  <a:schemeClr val="tx1"/>
                </a:solidFill>
              </a:rPr>
              <a:t>Used by consumers to determine where they may seek non-emergency care</a:t>
            </a:r>
          </a:p>
        </p:txBody>
      </p:sp>
    </p:spTree>
    <p:extLst>
      <p:ext uri="{BB962C8B-B14F-4D97-AF65-F5344CB8AC3E}">
        <p14:creationId xmlns:p14="http://schemas.microsoft.com/office/powerpoint/2010/main" val="230377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7" name="TextBox 6">
            <a:extLst>
              <a:ext uri="{FF2B5EF4-FFF2-40B4-BE49-F238E27FC236}">
                <a16:creationId xmlns:a16="http://schemas.microsoft.com/office/drawing/2014/main" id="{3B77DB42-66A9-C640-857A-7C74AA241269}"/>
              </a:ext>
            </a:extLst>
          </p:cNvPr>
          <p:cNvSpPr txBox="1"/>
          <p:nvPr/>
        </p:nvSpPr>
        <p:spPr>
          <a:xfrm>
            <a:off x="761999" y="948155"/>
            <a:ext cx="10668001" cy="2308324"/>
          </a:xfrm>
          <a:prstGeom prst="rect">
            <a:avLst/>
          </a:prstGeom>
          <a:noFill/>
        </p:spPr>
        <p:txBody>
          <a:bodyPr wrap="square" rtlCol="0">
            <a:spAutoFit/>
          </a:bodyPr>
          <a:lstStyle/>
          <a:p>
            <a:pPr marL="342900" indent="-342900">
              <a:buFont typeface="Arial" panose="020B0604020202020204" pitchFamily="34" charset="0"/>
              <a:buChar char="•"/>
            </a:pPr>
            <a:r>
              <a:rPr lang="en-US" sz="1800" dirty="0"/>
              <a:t>Based on Hospital Complication Scores and Patient Ratings the model predicts a reliable CMS Rating Score which evaluates hospital performance</a:t>
            </a:r>
          </a:p>
          <a:p>
            <a:pPr marL="342900" indent="-342900">
              <a:buFont typeface="Arial" panose="020B0604020202020204" pitchFamily="34" charset="0"/>
              <a:buChar char="•"/>
            </a:pPr>
            <a:r>
              <a:rPr lang="en-US" sz="1800" dirty="0"/>
              <a:t>No longer need to wait two years to receive an accurate CMS Rating for hospitals</a:t>
            </a:r>
          </a:p>
          <a:p>
            <a:pPr marL="342900" indent="-342900">
              <a:buFont typeface="Arial" panose="020B0604020202020204" pitchFamily="34" charset="0"/>
              <a:buChar char="•"/>
            </a:pPr>
            <a:r>
              <a:rPr lang="en-US" sz="1800" dirty="0"/>
              <a:t>Rating scores include actual hospital performance and patient survey feedback rather than just patient surveys</a:t>
            </a:r>
          </a:p>
          <a:p>
            <a:pPr marL="342900" indent="-342900">
              <a:buFont typeface="Arial" panose="020B0604020202020204" pitchFamily="34" charset="0"/>
              <a:buChar char="•"/>
            </a:pPr>
            <a:r>
              <a:rPr lang="en-US" sz="1800" dirty="0"/>
              <a:t>Care Transition and Nurse Communication appear to be the biggest drivers of higher scores and predictability</a:t>
            </a:r>
          </a:p>
          <a:p>
            <a:pPr marL="342900" indent="-342900">
              <a:buFont typeface="Arial" panose="020B0604020202020204" pitchFamily="34" charset="0"/>
              <a:buChar char="•"/>
            </a:pPr>
            <a:endParaRPr lang="en-US" sz="1800" dirty="0"/>
          </a:p>
        </p:txBody>
      </p:sp>
      <p:graphicFrame>
        <p:nvGraphicFramePr>
          <p:cNvPr id="4" name="Diagram 3">
            <a:extLst>
              <a:ext uri="{FF2B5EF4-FFF2-40B4-BE49-F238E27FC236}">
                <a16:creationId xmlns:a16="http://schemas.microsoft.com/office/drawing/2014/main" id="{6C855F4A-239A-A24D-BD66-9F8916E343AF}"/>
              </a:ext>
            </a:extLst>
          </p:cNvPr>
          <p:cNvGraphicFramePr/>
          <p:nvPr/>
        </p:nvGraphicFramePr>
        <p:xfrm>
          <a:off x="761999" y="2828924"/>
          <a:ext cx="7224713" cy="297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D30F9CBD-A68D-FD41-8564-5F7DF0F1A321}"/>
              </a:ext>
            </a:extLst>
          </p:cNvPr>
          <p:cNvGrpSpPr/>
          <p:nvPr/>
        </p:nvGrpSpPr>
        <p:grpSpPr>
          <a:xfrm>
            <a:off x="6652381" y="4058179"/>
            <a:ext cx="344394" cy="402876"/>
            <a:chOff x="2908405" y="1284462"/>
            <a:chExt cx="344394" cy="402876"/>
          </a:xfrm>
        </p:grpSpPr>
        <p:sp>
          <p:nvSpPr>
            <p:cNvPr id="9" name="Right Arrow 8">
              <a:extLst>
                <a:ext uri="{FF2B5EF4-FFF2-40B4-BE49-F238E27FC236}">
                  <a16:creationId xmlns:a16="http://schemas.microsoft.com/office/drawing/2014/main" id="{824B15D5-E696-BE4A-8CAF-AF055D78EFC5}"/>
                </a:ext>
              </a:extLst>
            </p:cNvPr>
            <p:cNvSpPr/>
            <p:nvPr/>
          </p:nvSpPr>
          <p:spPr>
            <a:xfrm>
              <a:off x="2908405" y="1284462"/>
              <a:ext cx="344394" cy="40287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Right Arrow 4">
              <a:extLst>
                <a:ext uri="{FF2B5EF4-FFF2-40B4-BE49-F238E27FC236}">
                  <a16:creationId xmlns:a16="http://schemas.microsoft.com/office/drawing/2014/main" id="{6FFB93D9-D978-6548-919F-8E8742CAB5AC}"/>
                </a:ext>
              </a:extLst>
            </p:cNvPr>
            <p:cNvSpPr txBox="1"/>
            <p:nvPr/>
          </p:nvSpPr>
          <p:spPr>
            <a:xfrm>
              <a:off x="2908405" y="1365037"/>
              <a:ext cx="241076" cy="241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p:txBody>
        </p:sp>
      </p:grpSp>
      <p:grpSp>
        <p:nvGrpSpPr>
          <p:cNvPr id="11" name="Group 10">
            <a:extLst>
              <a:ext uri="{FF2B5EF4-FFF2-40B4-BE49-F238E27FC236}">
                <a16:creationId xmlns:a16="http://schemas.microsoft.com/office/drawing/2014/main" id="{89214307-C2C7-7A42-B72A-210ABED4977E}"/>
              </a:ext>
            </a:extLst>
          </p:cNvPr>
          <p:cNvGrpSpPr/>
          <p:nvPr/>
        </p:nvGrpSpPr>
        <p:grpSpPr>
          <a:xfrm>
            <a:off x="7327574" y="3176616"/>
            <a:ext cx="2166002" cy="2166002"/>
            <a:chOff x="3395756" y="402899"/>
            <a:chExt cx="2166002" cy="2166002"/>
          </a:xfrm>
        </p:grpSpPr>
        <p:sp>
          <p:nvSpPr>
            <p:cNvPr id="12" name="Oval 11">
              <a:extLst>
                <a:ext uri="{FF2B5EF4-FFF2-40B4-BE49-F238E27FC236}">
                  <a16:creationId xmlns:a16="http://schemas.microsoft.com/office/drawing/2014/main" id="{9FD6FD0F-220C-AE4A-9250-7B1C18AB0B3B}"/>
                </a:ext>
              </a:extLst>
            </p:cNvPr>
            <p:cNvSpPr/>
            <p:nvPr/>
          </p:nvSpPr>
          <p:spPr>
            <a:xfrm>
              <a:off x="3395756" y="402899"/>
              <a:ext cx="2166002" cy="216600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4">
              <a:extLst>
                <a:ext uri="{FF2B5EF4-FFF2-40B4-BE49-F238E27FC236}">
                  <a16:creationId xmlns:a16="http://schemas.microsoft.com/office/drawing/2014/main" id="{1C86225A-CB05-4F4B-99A5-000BBEB5B921}"/>
                </a:ext>
              </a:extLst>
            </p:cNvPr>
            <p:cNvSpPr txBox="1"/>
            <p:nvPr/>
          </p:nvSpPr>
          <p:spPr>
            <a:xfrm>
              <a:off x="3712960" y="720103"/>
              <a:ext cx="1531594" cy="15315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1800" kern="1200" dirty="0"/>
                <a:t>Best Hospital Ranking for User</a:t>
              </a:r>
            </a:p>
          </p:txBody>
        </p:sp>
      </p:grpSp>
    </p:spTree>
    <p:extLst>
      <p:ext uri="{BB962C8B-B14F-4D97-AF65-F5344CB8AC3E}">
        <p14:creationId xmlns:p14="http://schemas.microsoft.com/office/powerpoint/2010/main" val="94152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 and Model Improvements</a:t>
            </a:r>
            <a:endParaRPr sz="3200" dirty="0"/>
          </a:p>
        </p:txBody>
      </p: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2" name="TextBox 1">
            <a:extLst>
              <a:ext uri="{FF2B5EF4-FFF2-40B4-BE49-F238E27FC236}">
                <a16:creationId xmlns:a16="http://schemas.microsoft.com/office/drawing/2014/main" id="{0A1B8A35-11E1-A544-813A-73AF8E7B6A44}"/>
              </a:ext>
            </a:extLst>
          </p:cNvPr>
          <p:cNvSpPr txBox="1"/>
          <p:nvPr/>
        </p:nvSpPr>
        <p:spPr>
          <a:xfrm>
            <a:off x="928689" y="1111788"/>
            <a:ext cx="5014912" cy="4031873"/>
          </a:xfrm>
          <a:prstGeom prst="rect">
            <a:avLst/>
          </a:prstGeom>
          <a:noFill/>
        </p:spPr>
        <p:txBody>
          <a:bodyPr wrap="square" rtlCol="0">
            <a:spAutoFit/>
          </a:bodyPr>
          <a:lstStyle/>
          <a:p>
            <a:r>
              <a:rPr lang="en-US" sz="2400" b="1" u="sng" dirty="0"/>
              <a:t>Challenges</a:t>
            </a:r>
          </a:p>
          <a:p>
            <a:pPr marL="285750" indent="-285750">
              <a:buFont typeface="Arial" panose="020B0604020202020204" pitchFamily="34" charset="0"/>
              <a:buChar char="•"/>
            </a:pPr>
            <a:r>
              <a:rPr lang="en-US" sz="2000" b="1" dirty="0"/>
              <a:t>Missing Values</a:t>
            </a:r>
            <a:r>
              <a:rPr lang="en-US" sz="2000" dirty="0"/>
              <a:t>: </a:t>
            </a:r>
            <a:r>
              <a:rPr lang="en-US" sz="1600" dirty="0"/>
              <a:t>Only roughly 25% of the data had all the variables filled out and the other 75% was used by regression imputation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Data Lag: </a:t>
            </a:r>
            <a:r>
              <a:rPr lang="en-US" sz="1600" dirty="0"/>
              <a:t>Data has a two year lag period and we need a reporting mechanism to feed in more recent information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Hospital Features</a:t>
            </a:r>
            <a:r>
              <a:rPr lang="en-US" sz="2000" dirty="0"/>
              <a:t>: </a:t>
            </a:r>
            <a:r>
              <a:rPr lang="en-US" sz="1600" dirty="0"/>
              <a:t>Features regarding the hospitals themselves are missing to develop a reliable </a:t>
            </a:r>
            <a:r>
              <a:rPr lang="en-US" sz="1600" dirty="0" err="1"/>
              <a:t>NetworkX</a:t>
            </a:r>
            <a:r>
              <a:rPr lang="en-US" sz="1600" dirty="0"/>
              <a:t> ranking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2000" b="1" dirty="0"/>
              <a:t>Overfitting</a:t>
            </a:r>
            <a:r>
              <a:rPr lang="en-US" sz="2000" dirty="0"/>
              <a:t>: </a:t>
            </a:r>
            <a:r>
              <a:rPr lang="en-US" sz="1800" dirty="0">
                <a:solidFill>
                  <a:srgbClr val="FF0000"/>
                </a:solidFill>
              </a:rPr>
              <a:t>Need feedback from team</a:t>
            </a:r>
            <a:endParaRPr lang="en-US" sz="1600" dirty="0">
              <a:solidFill>
                <a:srgbClr val="FF0000"/>
              </a:solidFill>
            </a:endParaRPr>
          </a:p>
        </p:txBody>
      </p:sp>
      <p:sp>
        <p:nvSpPr>
          <p:cNvPr id="8" name="TextBox 7">
            <a:extLst>
              <a:ext uri="{FF2B5EF4-FFF2-40B4-BE49-F238E27FC236}">
                <a16:creationId xmlns:a16="http://schemas.microsoft.com/office/drawing/2014/main" id="{ACD9A3B6-9389-1D42-9152-1AD0E8405C7D}"/>
              </a:ext>
            </a:extLst>
          </p:cNvPr>
          <p:cNvSpPr txBox="1"/>
          <p:nvPr/>
        </p:nvSpPr>
        <p:spPr>
          <a:xfrm>
            <a:off x="6267452" y="1111788"/>
            <a:ext cx="5014912" cy="3016210"/>
          </a:xfrm>
          <a:prstGeom prst="rect">
            <a:avLst/>
          </a:prstGeom>
          <a:noFill/>
        </p:spPr>
        <p:txBody>
          <a:bodyPr wrap="square" rtlCol="0">
            <a:spAutoFit/>
          </a:bodyPr>
          <a:lstStyle/>
          <a:p>
            <a:r>
              <a:rPr lang="en-US" sz="2200" b="1" u="sng" dirty="0"/>
              <a:t>Model Improvements</a:t>
            </a:r>
          </a:p>
          <a:p>
            <a:pPr marL="285750" indent="-285750">
              <a:buFont typeface="Arial" panose="020B0604020202020204" pitchFamily="34" charset="0"/>
              <a:buChar char="•"/>
            </a:pPr>
            <a:r>
              <a:rPr lang="en-US" sz="2000" b="1" dirty="0"/>
              <a:t>PageRank: </a:t>
            </a:r>
            <a:r>
              <a:rPr lang="en-US" sz="1600" dirty="0"/>
              <a:t>Model can be improved by adding hospital features to develop accurate edges and nodes for a hospital rank recommendation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2000" b="1" dirty="0"/>
              <a:t>Complication Scores Limitation: </a:t>
            </a:r>
            <a:r>
              <a:rPr lang="en-US" sz="1600" dirty="0"/>
              <a:t>CMS complications scores only include 20 different complication types – with additional complications the model can predict better rating scores and provide more accurate recommendations based on patient’s current complication</a:t>
            </a:r>
          </a:p>
        </p:txBody>
      </p:sp>
    </p:spTree>
    <p:extLst>
      <p:ext uri="{BB962C8B-B14F-4D97-AF65-F5344CB8AC3E}">
        <p14:creationId xmlns:p14="http://schemas.microsoft.com/office/powerpoint/2010/main" val="246346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62000" y="363537"/>
            <a:ext cx="10668000" cy="5827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References</a:t>
            </a:r>
            <a:endParaRPr dirty="0"/>
          </a:p>
        </p:txBody>
      </p:sp>
      <p:sp>
        <p:nvSpPr>
          <p:cNvPr id="339" name="Google Shape;339;p26"/>
          <p:cNvSpPr txBox="1"/>
          <p:nvPr/>
        </p:nvSpPr>
        <p:spPr>
          <a:xfrm>
            <a:off x="808075" y="1318400"/>
            <a:ext cx="10569300" cy="13359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1</a:t>
            </a:r>
          </a:p>
          <a:p>
            <a:pPr marL="457200" marR="0" lvl="0" indent="-34290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2</a:t>
            </a: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0AD0E40-8468-4AE9-A626-70BEA257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Title 3">
            <a:extLst>
              <a:ext uri="{FF2B5EF4-FFF2-40B4-BE49-F238E27FC236}">
                <a16:creationId xmlns:a16="http://schemas.microsoft.com/office/drawing/2014/main" id="{2C058FD8-B0A4-4302-AA8B-7ADD5B5F3CD3}"/>
              </a:ext>
            </a:extLst>
          </p:cNvPr>
          <p:cNvSpPr>
            <a:spLocks noGrp="1"/>
          </p:cNvSpPr>
          <p:nvPr>
            <p:ph type="title"/>
          </p:nvPr>
        </p:nvSpPr>
        <p:spPr/>
        <p:txBody>
          <a:bodyPr/>
          <a:lstStyle/>
          <a:p>
            <a:r>
              <a:rPr lang="en-US" dirty="0"/>
              <a:t>Agenda &amp; Presentation Outline</a:t>
            </a:r>
          </a:p>
        </p:txBody>
      </p:sp>
      <p:sp>
        <p:nvSpPr>
          <p:cNvPr id="17" name="Freeform: Shape 16">
            <a:extLst>
              <a:ext uri="{FF2B5EF4-FFF2-40B4-BE49-F238E27FC236}">
                <a16:creationId xmlns:a16="http://schemas.microsoft.com/office/drawing/2014/main" id="{FF1D8600-8D77-44E4-994A-1F6BDEF0F400}"/>
              </a:ext>
            </a:extLst>
          </p:cNvPr>
          <p:cNvSpPr/>
          <p:nvPr/>
        </p:nvSpPr>
        <p:spPr>
          <a:xfrm>
            <a:off x="3077497" y="1219903"/>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1"/>
          </a:lnRef>
          <a:fillRef idx="1">
            <a:schemeClr val="lt1"/>
          </a:fillRef>
          <a:effectRef idx="0">
            <a:schemeClr val="accent1"/>
          </a:effectRef>
          <a:fontRef idx="minor">
            <a:schemeClr val="dk1"/>
          </a:fontRef>
        </p:style>
        <p:txBody>
          <a:bodyPr spcFirstLastPara="0" vert="horz" wrap="square" lIns="535584" tIns="83821" rIns="156464" bIns="83821" numCol="1" spcCol="1270" anchor="ctr" anchorCtr="0">
            <a:noAutofit/>
          </a:bodyPr>
          <a:lstStyle/>
          <a:p>
            <a:pPr marL="0" lvl="0" indent="0" algn="ctr" defTabSz="977900">
              <a:lnSpc>
                <a:spcPct val="90000"/>
              </a:lnSpc>
              <a:spcBef>
                <a:spcPct val="0"/>
              </a:spcBef>
              <a:spcAft>
                <a:spcPct val="35000"/>
              </a:spcAft>
              <a:buNone/>
            </a:pPr>
            <a:r>
              <a:rPr lang="en-US" sz="2400" b="1" kern="1200" dirty="0"/>
              <a:t>Background &amp; Problem Statement</a:t>
            </a:r>
          </a:p>
        </p:txBody>
      </p:sp>
      <p:sp>
        <p:nvSpPr>
          <p:cNvPr id="19" name="Freeform: Shape 18">
            <a:extLst>
              <a:ext uri="{FF2B5EF4-FFF2-40B4-BE49-F238E27FC236}">
                <a16:creationId xmlns:a16="http://schemas.microsoft.com/office/drawing/2014/main" id="{2884904E-8D6E-40FC-9A59-4C641EE35180}"/>
              </a:ext>
            </a:extLst>
          </p:cNvPr>
          <p:cNvSpPr/>
          <p:nvPr/>
        </p:nvSpPr>
        <p:spPr>
          <a:xfrm>
            <a:off x="3077497" y="2197484"/>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6"/>
          </a:lnRef>
          <a:fillRef idx="1">
            <a:schemeClr val="lt1"/>
          </a:fillRef>
          <a:effectRef idx="0">
            <a:schemeClr val="accent6"/>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Data Overview &amp; Exploration</a:t>
            </a:r>
          </a:p>
        </p:txBody>
      </p:sp>
      <p:sp>
        <p:nvSpPr>
          <p:cNvPr id="21" name="Freeform: Shape 20">
            <a:extLst>
              <a:ext uri="{FF2B5EF4-FFF2-40B4-BE49-F238E27FC236}">
                <a16:creationId xmlns:a16="http://schemas.microsoft.com/office/drawing/2014/main" id="{065130B3-B0E1-4B51-B805-9EE3B45362BD}"/>
              </a:ext>
            </a:extLst>
          </p:cNvPr>
          <p:cNvSpPr/>
          <p:nvPr/>
        </p:nvSpPr>
        <p:spPr>
          <a:xfrm>
            <a:off x="3077497" y="3149800"/>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solidFill>
                  <a:schemeClr val="tx1"/>
                </a:solidFill>
              </a:rPr>
              <a:t>Data Preparation &amp; Feature Extraction</a:t>
            </a:r>
          </a:p>
        </p:txBody>
      </p:sp>
      <p:sp>
        <p:nvSpPr>
          <p:cNvPr id="23" name="Freeform: Shape 22">
            <a:extLst>
              <a:ext uri="{FF2B5EF4-FFF2-40B4-BE49-F238E27FC236}">
                <a16:creationId xmlns:a16="http://schemas.microsoft.com/office/drawing/2014/main" id="{8A8A7DCB-CA66-4B41-A021-96A5E3EE3144}"/>
              </a:ext>
            </a:extLst>
          </p:cNvPr>
          <p:cNvSpPr/>
          <p:nvPr/>
        </p:nvSpPr>
        <p:spPr>
          <a:xfrm>
            <a:off x="3077497" y="4102115"/>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Modeling Approach &amp; Evaluation</a:t>
            </a:r>
          </a:p>
        </p:txBody>
      </p:sp>
      <p:sp>
        <p:nvSpPr>
          <p:cNvPr id="25" name="Freeform: Shape 24">
            <a:extLst>
              <a:ext uri="{FF2B5EF4-FFF2-40B4-BE49-F238E27FC236}">
                <a16:creationId xmlns:a16="http://schemas.microsoft.com/office/drawing/2014/main" id="{0A8E6CED-95CD-43BC-B0C5-D9F05ED7F418}"/>
              </a:ext>
            </a:extLst>
          </p:cNvPr>
          <p:cNvSpPr/>
          <p:nvPr/>
        </p:nvSpPr>
        <p:spPr>
          <a:xfrm>
            <a:off x="3077497" y="5054430"/>
            <a:ext cx="7747821"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7030A0"/>
            </a:solidFill>
          </a:ln>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5"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Challenges, Recommendations &amp; Future Opportunities</a:t>
            </a:r>
          </a:p>
        </p:txBody>
      </p:sp>
      <p:pic>
        <p:nvPicPr>
          <p:cNvPr id="29" name="Graphic 28" descr="Information">
            <a:extLst>
              <a:ext uri="{FF2B5EF4-FFF2-40B4-BE49-F238E27FC236}">
                <a16:creationId xmlns:a16="http://schemas.microsoft.com/office/drawing/2014/main" id="{237F6462-4B9A-489A-8F65-A0409CCBA7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3310" y="1175527"/>
            <a:ext cx="914400" cy="914400"/>
          </a:xfrm>
          <a:prstGeom prst="rect">
            <a:avLst/>
          </a:prstGeom>
        </p:spPr>
      </p:pic>
      <p:pic>
        <p:nvPicPr>
          <p:cNvPr id="31" name="Graphic 30" descr="Research">
            <a:extLst>
              <a:ext uri="{FF2B5EF4-FFF2-40B4-BE49-F238E27FC236}">
                <a16:creationId xmlns:a16="http://schemas.microsoft.com/office/drawing/2014/main" id="{909ED979-8B4D-44A3-9590-8CCECAE329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310" y="2127842"/>
            <a:ext cx="914400" cy="914400"/>
          </a:xfrm>
          <a:prstGeom prst="rect">
            <a:avLst/>
          </a:prstGeom>
        </p:spPr>
      </p:pic>
      <p:pic>
        <p:nvPicPr>
          <p:cNvPr id="101" name="Graphic 100" descr="Mining tools">
            <a:extLst>
              <a:ext uri="{FF2B5EF4-FFF2-40B4-BE49-F238E27FC236}">
                <a16:creationId xmlns:a16="http://schemas.microsoft.com/office/drawing/2014/main" id="{6FD8A457-8E93-41CF-B176-660C2307E8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3310" y="3080157"/>
            <a:ext cx="914400" cy="914400"/>
          </a:xfrm>
          <a:prstGeom prst="rect">
            <a:avLst/>
          </a:prstGeom>
        </p:spPr>
      </p:pic>
      <p:pic>
        <p:nvPicPr>
          <p:cNvPr id="103" name="Graphic 102" descr="Head with gears">
            <a:extLst>
              <a:ext uri="{FF2B5EF4-FFF2-40B4-BE49-F238E27FC236}">
                <a16:creationId xmlns:a16="http://schemas.microsoft.com/office/drawing/2014/main" id="{6D4EF4F5-4C2A-4D0B-9B62-F512D2E5B1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3310" y="4032472"/>
            <a:ext cx="914400" cy="914400"/>
          </a:xfrm>
          <a:prstGeom prst="rect">
            <a:avLst/>
          </a:prstGeom>
        </p:spPr>
      </p:pic>
      <p:pic>
        <p:nvPicPr>
          <p:cNvPr id="105" name="Graphic 104" descr="Playbook">
            <a:extLst>
              <a:ext uri="{FF2B5EF4-FFF2-40B4-BE49-F238E27FC236}">
                <a16:creationId xmlns:a16="http://schemas.microsoft.com/office/drawing/2014/main" id="{EE161553-1CFA-4D5D-8A6D-C350DC35A2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3310" y="4984788"/>
            <a:ext cx="914400" cy="914400"/>
          </a:xfrm>
          <a:prstGeom prst="rect">
            <a:avLst/>
          </a:prstGeom>
        </p:spPr>
      </p:pic>
    </p:spTree>
    <p:extLst>
      <p:ext uri="{BB962C8B-B14F-4D97-AF65-F5344CB8AC3E}">
        <p14:creationId xmlns:p14="http://schemas.microsoft.com/office/powerpoint/2010/main" val="89112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109" name="Google Shape;109;p10"/>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The healthcare industry significantly lags other industries when it comes to expanding the power of consumers through technology – with a major driver being a </a:t>
            </a:r>
            <a:r>
              <a:rPr lang="en-US" sz="1800" b="1" dirty="0">
                <a:solidFill>
                  <a:schemeClr val="dk1"/>
                </a:solidFill>
              </a:rPr>
              <a:t>lack of timely data on the quality and performance of healthcare providers</a:t>
            </a:r>
            <a:r>
              <a:rPr lang="en-US" sz="1800" dirty="0">
                <a:solidFill>
                  <a:schemeClr val="dk1"/>
                </a:solidFill>
              </a:rPr>
              <a:t> (among other things)</a:t>
            </a:r>
            <a:r>
              <a:rPr lang="en-US" sz="1800" b="1" dirty="0">
                <a:solidFill>
                  <a:schemeClr val="dk1"/>
                </a:solidFill>
              </a:rPr>
              <a:t>.</a:t>
            </a:r>
          </a:p>
        </p:txBody>
      </p:sp>
      <p:sp>
        <p:nvSpPr>
          <p:cNvPr id="3" name="Text Placeholder 2">
            <a:extLst>
              <a:ext uri="{FF2B5EF4-FFF2-40B4-BE49-F238E27FC236}">
                <a16:creationId xmlns:a16="http://schemas.microsoft.com/office/drawing/2014/main" id="{E57D5AA8-7274-4426-8237-11D7B2C3A873}"/>
              </a:ext>
            </a:extLst>
          </p:cNvPr>
          <p:cNvSpPr>
            <a:spLocks noGrp="1"/>
          </p:cNvSpPr>
          <p:nvPr>
            <p:ph type="body" idx="1"/>
          </p:nvPr>
        </p:nvSpPr>
        <p:spPr>
          <a:xfrm>
            <a:off x="762000" y="1899821"/>
            <a:ext cx="10668000" cy="3238260"/>
          </a:xfrm>
        </p:spPr>
        <p:txBody>
          <a:bodyPr/>
          <a:lstStyle/>
          <a:p>
            <a:pPr>
              <a:spcBef>
                <a:spcPts val="1200"/>
              </a:spcBef>
              <a:spcAft>
                <a:spcPts val="1200"/>
              </a:spcAft>
            </a:pPr>
            <a:r>
              <a:rPr lang="en-US" sz="1800" b="1" dirty="0"/>
              <a:t>The Centers for Medicare &amp; Medicare Services (CMS) operates several programs measuring the quality and performance of healthcare providers including the following:</a:t>
            </a:r>
          </a:p>
          <a:p>
            <a:pPr lvl="1">
              <a:spcBef>
                <a:spcPts val="900"/>
              </a:spcBef>
              <a:spcAft>
                <a:spcPts val="900"/>
              </a:spcAft>
              <a:buFont typeface="Courier New" panose="02070309020205020404" pitchFamily="49" charset="0"/>
              <a:buChar char="o"/>
            </a:pPr>
            <a:r>
              <a:rPr lang="en-US" sz="1400" dirty="0"/>
              <a:t>Hospital Consumer Assessment of Healthcare Providers &amp; Systems (HCAHPS) – </a:t>
            </a:r>
            <a:r>
              <a:rPr lang="en-US" sz="1400" b="1" dirty="0"/>
              <a:t>Patient Quality Surveys</a:t>
            </a:r>
          </a:p>
          <a:p>
            <a:pPr lvl="1">
              <a:spcBef>
                <a:spcPts val="900"/>
              </a:spcBef>
              <a:spcAft>
                <a:spcPts val="900"/>
              </a:spcAft>
              <a:buFont typeface="Courier New" panose="02070309020205020404" pitchFamily="49" charset="0"/>
              <a:buChar char="o"/>
            </a:pPr>
            <a:r>
              <a:rPr lang="en-US" sz="1400" dirty="0"/>
              <a:t>Hospital Complications &amp; Deaths Data Set – </a:t>
            </a:r>
            <a:r>
              <a:rPr lang="en-US" sz="1400" b="1" dirty="0"/>
              <a:t>Prevalence of Complications &amp; Deaths</a:t>
            </a:r>
          </a:p>
          <a:p>
            <a:pPr lvl="1">
              <a:spcBef>
                <a:spcPts val="900"/>
              </a:spcBef>
              <a:spcAft>
                <a:spcPts val="900"/>
              </a:spcAft>
              <a:buFont typeface="Courier New" panose="02070309020205020404" pitchFamily="49" charset="0"/>
              <a:buChar char="o"/>
            </a:pPr>
            <a:r>
              <a:rPr lang="en-US" sz="1400" b="1" i="1" dirty="0"/>
              <a:t>These measure are used to calculate a Hospital Star Rating (1-5) to indicate overall quality and performance</a:t>
            </a:r>
          </a:p>
          <a:p>
            <a:pPr>
              <a:spcBef>
                <a:spcPts val="1200"/>
              </a:spcBef>
              <a:spcAft>
                <a:spcPts val="1200"/>
              </a:spcAft>
            </a:pPr>
            <a:r>
              <a:rPr lang="en-US" sz="2200" b="1" dirty="0"/>
              <a:t>However, there are significant limitations:</a:t>
            </a:r>
          </a:p>
          <a:p>
            <a:pPr lvl="1">
              <a:spcBef>
                <a:spcPts val="900"/>
              </a:spcBef>
              <a:spcAft>
                <a:spcPts val="900"/>
              </a:spcAft>
              <a:buFont typeface="Courier New" panose="02070309020205020404" pitchFamily="49" charset="0"/>
              <a:buChar char="o"/>
            </a:pPr>
            <a:r>
              <a:rPr lang="en-US" sz="1400" dirty="0"/>
              <a:t>Data collection and reporting is not timely – often lagging 1-3 years (depending on the data set)</a:t>
            </a:r>
            <a:endParaRPr lang="en-US" sz="1400" dirty="0">
              <a:solidFill>
                <a:srgbClr val="C00000"/>
              </a:solidFill>
            </a:endParaRPr>
          </a:p>
          <a:p>
            <a:pPr lvl="1">
              <a:spcBef>
                <a:spcPts val="900"/>
              </a:spcBef>
              <a:spcAft>
                <a:spcPts val="900"/>
              </a:spcAft>
              <a:buFont typeface="Courier New" panose="02070309020205020404" pitchFamily="49" charset="0"/>
              <a:buChar char="o"/>
            </a:pPr>
            <a:r>
              <a:rPr lang="en-US" sz="1400" dirty="0">
                <a:solidFill>
                  <a:schemeClr val="tx1"/>
                </a:solidFill>
              </a:rPr>
              <a:t>Reporting is not easy for consumers to access and interpret</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648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Problem Statement</a:t>
            </a:r>
            <a:endParaRPr sz="3200" dirty="0"/>
          </a:p>
        </p:txBody>
      </p:sp>
      <p:sp>
        <p:nvSpPr>
          <p:cNvPr id="109" name="Google Shape;109;p10"/>
          <p:cNvSpPr txBox="1"/>
          <p:nvPr/>
        </p:nvSpPr>
        <p:spPr>
          <a:xfrm>
            <a:off x="761999" y="1840526"/>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2060"/>
                </a:solidFill>
              </a:rPr>
              <a:t>Our goal is to develop a predictive classification model, which can effectively predict the </a:t>
            </a:r>
            <a:r>
              <a:rPr lang="en-US" sz="2400" b="1" i="1" dirty="0">
                <a:solidFill>
                  <a:srgbClr val="002060"/>
                </a:solidFill>
              </a:rPr>
              <a:t>Star Rating</a:t>
            </a:r>
            <a:r>
              <a:rPr lang="en-US" sz="2400" b="1" dirty="0">
                <a:solidFill>
                  <a:srgbClr val="002060"/>
                </a:solidFill>
              </a:rPr>
              <a:t> of a hospital, using the </a:t>
            </a:r>
            <a:r>
              <a:rPr lang="en-US" sz="2400" b="1" i="1" dirty="0">
                <a:solidFill>
                  <a:srgbClr val="002060"/>
                </a:solidFill>
              </a:rPr>
              <a:t>HCAHPS Patient Survey</a:t>
            </a:r>
            <a:r>
              <a:rPr lang="en-US" sz="2400" b="1" dirty="0">
                <a:solidFill>
                  <a:srgbClr val="002060"/>
                </a:solidFill>
              </a:rPr>
              <a:t> and </a:t>
            </a:r>
            <a:r>
              <a:rPr lang="en-US" sz="2400" b="1" i="1" dirty="0">
                <a:solidFill>
                  <a:srgbClr val="002060"/>
                </a:solidFill>
              </a:rPr>
              <a:t>Complications &amp; Deaths</a:t>
            </a:r>
            <a:r>
              <a:rPr lang="en-US" sz="2400" b="1" dirty="0">
                <a:solidFill>
                  <a:srgbClr val="002060"/>
                </a:solidFill>
              </a:rPr>
              <a:t> data sets. </a:t>
            </a:r>
          </a:p>
          <a:p>
            <a:pPr marL="0" marR="0" lvl="0" indent="0" algn="l" rtl="0">
              <a:spcBef>
                <a:spcPts val="0"/>
              </a:spcBef>
              <a:spcAft>
                <a:spcPts val="0"/>
              </a:spcAft>
              <a:buNone/>
            </a:pPr>
            <a:endParaRPr lang="en-US" sz="2400" b="1" dirty="0">
              <a:solidFill>
                <a:schemeClr val="dk1"/>
              </a:solidFill>
            </a:endParaRPr>
          </a:p>
          <a:p>
            <a:pPr marL="0" marR="0" lvl="0" indent="0" algn="l" rtl="0">
              <a:spcBef>
                <a:spcPts val="0"/>
              </a:spcBef>
              <a:spcAft>
                <a:spcPts val="0"/>
              </a:spcAft>
              <a:buNone/>
            </a:pPr>
            <a:r>
              <a:rPr lang="en-US" sz="2200" i="1" dirty="0">
                <a:solidFill>
                  <a:schemeClr val="dk1"/>
                </a:solidFill>
              </a:rPr>
              <a:t>Ultimately, we believe this can be used to create a more real-time application patients can use to determine which hospitals they utilize for non-emergency care.</a:t>
            </a:r>
            <a:r>
              <a:rPr lang="en-US" sz="2200" i="1" baseline="30000" dirty="0">
                <a:solidFill>
                  <a:schemeClr val="dk1"/>
                </a:solidFill>
              </a:rPr>
              <a:t>1</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A6894CFE-D8DF-4E8D-B41D-F4CA21518726}"/>
              </a:ext>
            </a:extLst>
          </p:cNvPr>
          <p:cNvSpPr txBox="1"/>
          <p:nvPr/>
        </p:nvSpPr>
        <p:spPr>
          <a:xfrm>
            <a:off x="2000865" y="5756584"/>
            <a:ext cx="9866670" cy="276999"/>
          </a:xfrm>
          <a:prstGeom prst="rect">
            <a:avLst/>
          </a:prstGeom>
          <a:noFill/>
        </p:spPr>
        <p:txBody>
          <a:bodyPr wrap="square" rtlCol="0">
            <a:spAutoFit/>
          </a:bodyPr>
          <a:lstStyle/>
          <a:p>
            <a:r>
              <a:rPr lang="en-US" sz="1200" b="1" dirty="0"/>
              <a:t>Notes:</a:t>
            </a:r>
            <a:r>
              <a:rPr lang="en-US" sz="1200" dirty="0"/>
              <a:t> 1) Further discussed in the Recommendations section of our presentation.</a:t>
            </a:r>
          </a:p>
        </p:txBody>
      </p:sp>
    </p:spTree>
    <p:extLst>
      <p:ext uri="{BB962C8B-B14F-4D97-AF65-F5344CB8AC3E}">
        <p14:creationId xmlns:p14="http://schemas.microsoft.com/office/powerpoint/2010/main" val="286717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130051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3" name="Picture 2">
            <a:extLst>
              <a:ext uri="{FF2B5EF4-FFF2-40B4-BE49-F238E27FC236}">
                <a16:creationId xmlns:a16="http://schemas.microsoft.com/office/drawing/2014/main" id="{8A23C4E9-8BD1-49BB-816E-4AB3A8E43BE8}"/>
              </a:ext>
            </a:extLst>
          </p:cNvPr>
          <p:cNvPicPr>
            <a:picLocks noChangeAspect="1"/>
          </p:cNvPicPr>
          <p:nvPr/>
        </p:nvPicPr>
        <p:blipFill>
          <a:blip r:embed="rId3"/>
          <a:stretch>
            <a:fillRect/>
          </a:stretch>
        </p:blipFill>
        <p:spPr>
          <a:xfrm>
            <a:off x="5320728" y="515286"/>
            <a:ext cx="6276975" cy="5276850"/>
          </a:xfrm>
          <a:prstGeom prst="rect">
            <a:avLst/>
          </a:prstGeom>
        </p:spPr>
      </p:pic>
      <p:sp>
        <p:nvSpPr>
          <p:cNvPr id="6" name="TextBox 5">
            <a:extLst>
              <a:ext uri="{FF2B5EF4-FFF2-40B4-BE49-F238E27FC236}">
                <a16:creationId xmlns:a16="http://schemas.microsoft.com/office/drawing/2014/main" id="{54EB30FB-3595-4105-94DE-8ABF9B15CE21}"/>
              </a:ext>
            </a:extLst>
          </p:cNvPr>
          <p:cNvSpPr txBox="1"/>
          <p:nvPr/>
        </p:nvSpPr>
        <p:spPr>
          <a:xfrm>
            <a:off x="761999" y="1344058"/>
            <a:ext cx="428372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Complications and Survey datasets combined using shared Provider ID</a:t>
            </a:r>
          </a:p>
          <a:p>
            <a:pPr marL="285750" indent="-285750">
              <a:buFont typeface="Arial" panose="020B0604020202020204" pitchFamily="34" charset="0"/>
              <a:buChar char="•"/>
            </a:pPr>
            <a:r>
              <a:rPr lang="en-US" sz="2400" dirty="0"/>
              <a:t>Dropped high cardinality features such as zip code and state</a:t>
            </a:r>
          </a:p>
          <a:p>
            <a:pPr marL="285750" indent="-285750">
              <a:buFont typeface="Arial" panose="020B0604020202020204" pitchFamily="34" charset="0"/>
              <a:buChar char="•"/>
            </a:pPr>
            <a:r>
              <a:rPr lang="en-US" sz="2400" dirty="0"/>
              <a:t>Selected Star Rating and Recommended Linear Score as our </a:t>
            </a:r>
            <a:r>
              <a:rPr lang="en-US" sz="2400"/>
              <a:t>target variables</a:t>
            </a:r>
            <a:endParaRPr lang="en-US" sz="2400" dirty="0"/>
          </a:p>
        </p:txBody>
      </p:sp>
    </p:spTree>
    <p:extLst>
      <p:ext uri="{BB962C8B-B14F-4D97-AF65-F5344CB8AC3E}">
        <p14:creationId xmlns:p14="http://schemas.microsoft.com/office/powerpoint/2010/main" val="263465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Imputation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extBox 2">
            <a:extLst>
              <a:ext uri="{FF2B5EF4-FFF2-40B4-BE49-F238E27FC236}">
                <a16:creationId xmlns:a16="http://schemas.microsoft.com/office/drawing/2014/main" id="{8B8ED356-6E94-47AD-B0A5-7FACA0BA2AA5}"/>
              </a:ext>
            </a:extLst>
          </p:cNvPr>
          <p:cNvSpPr txBox="1"/>
          <p:nvPr/>
        </p:nvSpPr>
        <p:spPr>
          <a:xfrm>
            <a:off x="764525" y="1366349"/>
            <a:ext cx="3847182" cy="2677656"/>
          </a:xfrm>
          <a:prstGeom prst="rect">
            <a:avLst/>
          </a:prstGeom>
          <a:noFill/>
        </p:spPr>
        <p:txBody>
          <a:bodyPr wrap="square" rtlCol="0">
            <a:spAutoFit/>
          </a:bodyPr>
          <a:lstStyle/>
          <a:p>
            <a:r>
              <a:rPr lang="en-US" sz="2800" dirty="0"/>
              <a:t>Three imputation methods:</a:t>
            </a:r>
          </a:p>
          <a:p>
            <a:endParaRPr lang="en-US" sz="2800" dirty="0"/>
          </a:p>
          <a:p>
            <a:pPr marL="457200" indent="-457200">
              <a:buFont typeface="Arial" panose="020B0604020202020204" pitchFamily="34" charset="0"/>
              <a:buChar char="•"/>
            </a:pPr>
            <a:r>
              <a:rPr lang="en-US" sz="2800" dirty="0"/>
              <a:t>Mean</a:t>
            </a:r>
          </a:p>
          <a:p>
            <a:pPr marL="457200" indent="-457200">
              <a:buFont typeface="Arial" panose="020B0604020202020204" pitchFamily="34" charset="0"/>
              <a:buChar char="•"/>
            </a:pPr>
            <a:r>
              <a:rPr lang="en-US" sz="2800" dirty="0"/>
              <a:t>Linear regression</a:t>
            </a:r>
          </a:p>
          <a:p>
            <a:pPr marL="457200" indent="-457200">
              <a:buFont typeface="Arial" panose="020B0604020202020204" pitchFamily="34" charset="0"/>
              <a:buChar char="•"/>
            </a:pPr>
            <a:r>
              <a:rPr lang="en-US" sz="2800" dirty="0"/>
              <a:t>KNN</a:t>
            </a:r>
          </a:p>
        </p:txBody>
      </p:sp>
      <p:sp>
        <p:nvSpPr>
          <p:cNvPr id="4" name="Star: 5 Points 3">
            <a:extLst>
              <a:ext uri="{FF2B5EF4-FFF2-40B4-BE49-F238E27FC236}">
                <a16:creationId xmlns:a16="http://schemas.microsoft.com/office/drawing/2014/main" id="{AF8439BA-6A5E-4098-9C52-5FB10583648B}"/>
              </a:ext>
            </a:extLst>
          </p:cNvPr>
          <p:cNvSpPr/>
          <p:nvPr/>
        </p:nvSpPr>
        <p:spPr>
          <a:xfrm>
            <a:off x="2396169" y="4871139"/>
            <a:ext cx="583894" cy="540230"/>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F0D84B-B1A4-4F26-BC28-A368C8EA3B2F}"/>
              </a:ext>
            </a:extLst>
          </p:cNvPr>
          <p:cNvPicPr>
            <a:picLocks noChangeAspect="1"/>
          </p:cNvPicPr>
          <p:nvPr/>
        </p:nvPicPr>
        <p:blipFill rotWithShape="1">
          <a:blip r:embed="rId3"/>
          <a:srcRect r="4969"/>
          <a:stretch/>
        </p:blipFill>
        <p:spPr>
          <a:xfrm>
            <a:off x="4796011" y="1266252"/>
            <a:ext cx="6843080" cy="2819400"/>
          </a:xfrm>
          <a:prstGeom prst="rect">
            <a:avLst/>
          </a:prstGeom>
        </p:spPr>
      </p:pic>
      <p:sp>
        <p:nvSpPr>
          <p:cNvPr id="7" name="TextBox 6">
            <a:extLst>
              <a:ext uri="{FF2B5EF4-FFF2-40B4-BE49-F238E27FC236}">
                <a16:creationId xmlns:a16="http://schemas.microsoft.com/office/drawing/2014/main" id="{E8B793B6-A5A9-409C-96AF-F2DFCE3F0A92}"/>
              </a:ext>
            </a:extLst>
          </p:cNvPr>
          <p:cNvSpPr txBox="1"/>
          <p:nvPr/>
        </p:nvSpPr>
        <p:spPr>
          <a:xfrm>
            <a:off x="3084725" y="4688862"/>
            <a:ext cx="8345275" cy="954107"/>
          </a:xfrm>
          <a:prstGeom prst="rect">
            <a:avLst/>
          </a:prstGeom>
          <a:noFill/>
        </p:spPr>
        <p:txBody>
          <a:bodyPr wrap="square" rtlCol="0">
            <a:spAutoFit/>
          </a:bodyPr>
          <a:lstStyle/>
          <a:p>
            <a:r>
              <a:rPr lang="en-US" sz="2800" dirty="0"/>
              <a:t>Linear regression performed best across most of our models</a:t>
            </a:r>
          </a:p>
        </p:txBody>
      </p:sp>
    </p:spTree>
    <p:extLst>
      <p:ext uri="{BB962C8B-B14F-4D97-AF65-F5344CB8AC3E}">
        <p14:creationId xmlns:p14="http://schemas.microsoft.com/office/powerpoint/2010/main" val="304555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Regression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ext uri="{D42A27DB-BD31-4B8C-83A1-F6EECF244321}">
                <p14:modId xmlns:p14="http://schemas.microsoft.com/office/powerpoint/2010/main" val="2422842497"/>
              </p:ext>
            </p:extLst>
          </p:nvPr>
        </p:nvGraphicFramePr>
        <p:xfrm>
          <a:off x="960283" y="1398089"/>
          <a:ext cx="10403840" cy="235204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63658318"/>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908</Words>
  <Application>Microsoft Macintosh PowerPoint</Application>
  <PresentationFormat>Widescreen</PresentationFormat>
  <Paragraphs>123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Office Theme</vt:lpstr>
      <vt:lpstr>Ranking Hospital Performance</vt:lpstr>
      <vt:lpstr>Agenda &amp; Presentation Outline</vt:lpstr>
      <vt:lpstr>Consumerism Is Everywhere</vt:lpstr>
      <vt:lpstr>Except for the Healthcare Industry</vt:lpstr>
      <vt:lpstr>Problem Statement</vt:lpstr>
      <vt:lpstr>Data Overview &amp; Exploration</vt:lpstr>
      <vt:lpstr>Data Preparation</vt:lpstr>
      <vt:lpstr>Imputation</vt:lpstr>
      <vt:lpstr>Modeling Approaches Utilized: Regression</vt:lpstr>
      <vt:lpstr>Modeling Approaches Utilized: Classification</vt:lpstr>
      <vt:lpstr>Selected Model</vt:lpstr>
      <vt:lpstr>Feature Refinement &amp; Final Model</vt:lpstr>
      <vt:lpstr>Model Outcomes</vt:lpstr>
      <vt:lpstr>Recommendations</vt:lpstr>
      <vt:lpstr>Challenges and Model Improvements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cp:lastModifiedBy>Zain Iqbal</cp:lastModifiedBy>
  <cp:revision>22</cp:revision>
  <dcterms:modified xsi:type="dcterms:W3CDTF">2019-06-01T23:54:30Z</dcterms:modified>
</cp:coreProperties>
</file>