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BA425-22F7-554F-A77E-B61C2562246A}" v="177" dt="2019-06-03T16:43:10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9"/>
    <p:restoredTop sz="94651"/>
  </p:normalViewPr>
  <p:slideViewPr>
    <p:cSldViewPr snapToGrid="0" snapToObjects="1">
      <p:cViewPr varScale="1">
        <p:scale>
          <a:sx n="88" d="100"/>
          <a:sy n="88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iarra" userId="137dbf987418dc61" providerId="LiveId" clId="{AC9BA425-22F7-554F-A77E-B61C2562246A}"/>
    <pc:docChg chg="undo custSel addSld modSld sldOrd">
      <pc:chgData name="Michael Diarra" userId="137dbf987418dc61" providerId="LiveId" clId="{AC9BA425-22F7-554F-A77E-B61C2562246A}" dt="2019-06-03T16:44:10.659" v="1194" actId="113"/>
      <pc:docMkLst>
        <pc:docMk/>
      </pc:docMkLst>
      <pc:sldChg chg="addSp delSp modSp">
        <pc:chgData name="Michael Diarra" userId="137dbf987418dc61" providerId="LiveId" clId="{AC9BA425-22F7-554F-A77E-B61C2562246A}" dt="2019-06-03T16:37:58.231" v="1111" actId="122"/>
        <pc:sldMkLst>
          <pc:docMk/>
          <pc:sldMk cId="1891898754" sldId="256"/>
        </pc:sldMkLst>
        <pc:spChg chg="mod">
          <ac:chgData name="Michael Diarra" userId="137dbf987418dc61" providerId="LiveId" clId="{AC9BA425-22F7-554F-A77E-B61C2562246A}" dt="2019-06-03T16:37:58.231" v="1111" actId="122"/>
          <ac:spMkLst>
            <pc:docMk/>
            <pc:sldMk cId="1891898754" sldId="256"/>
            <ac:spMk id="8" creationId="{5A2F8A81-6A37-8545-93EC-8D59D0B99333}"/>
          </ac:spMkLst>
        </pc:spChg>
        <pc:spChg chg="mod">
          <ac:chgData name="Michael Diarra" userId="137dbf987418dc61" providerId="LiveId" clId="{AC9BA425-22F7-554F-A77E-B61C2562246A}" dt="2019-06-03T15:43:12.491" v="251" actId="20577"/>
          <ac:spMkLst>
            <pc:docMk/>
            <pc:sldMk cId="1891898754" sldId="256"/>
            <ac:spMk id="9" creationId="{58A694E1-A24C-1649-BD0F-F8C5A5638730}"/>
          </ac:spMkLst>
        </pc:spChg>
        <pc:picChg chg="add mod">
          <ac:chgData name="Michael Diarra" userId="137dbf987418dc61" providerId="LiveId" clId="{AC9BA425-22F7-554F-A77E-B61C2562246A}" dt="2019-06-03T15:41:18.577" v="118" actId="1076"/>
          <ac:picMkLst>
            <pc:docMk/>
            <pc:sldMk cId="1891898754" sldId="256"/>
            <ac:picMk id="2" creationId="{60E85FA2-2227-2F42-BEBF-849139ABE0B4}"/>
          </ac:picMkLst>
        </pc:picChg>
        <pc:picChg chg="add mod">
          <ac:chgData name="Michael Diarra" userId="137dbf987418dc61" providerId="LiveId" clId="{AC9BA425-22F7-554F-A77E-B61C2562246A}" dt="2019-06-03T16:25:58.232" v="925" actId="1076"/>
          <ac:picMkLst>
            <pc:docMk/>
            <pc:sldMk cId="1891898754" sldId="256"/>
            <ac:picMk id="3" creationId="{545E81A8-ED40-514B-BD4E-ECD958A11C7E}"/>
          </ac:picMkLst>
        </pc:picChg>
        <pc:picChg chg="del">
          <ac:chgData name="Michael Diarra" userId="137dbf987418dc61" providerId="LiveId" clId="{AC9BA425-22F7-554F-A77E-B61C2562246A}" dt="2019-06-03T15:41:01.400" v="116" actId="478"/>
          <ac:picMkLst>
            <pc:docMk/>
            <pc:sldMk cId="1891898754" sldId="256"/>
            <ac:picMk id="4" creationId="{6A327BC9-C345-CB42-B240-5CAFA2E71E99}"/>
          </ac:picMkLst>
        </pc:picChg>
        <pc:picChg chg="del">
          <ac:chgData name="Michael Diarra" userId="137dbf987418dc61" providerId="LiveId" clId="{AC9BA425-22F7-554F-A77E-B61C2562246A}" dt="2019-06-03T16:25:25.506" v="923" actId="478"/>
          <ac:picMkLst>
            <pc:docMk/>
            <pc:sldMk cId="1891898754" sldId="256"/>
            <ac:picMk id="7" creationId="{27311EA4-A1D9-5542-AEF4-C02236D5C33E}"/>
          </ac:picMkLst>
        </pc:picChg>
      </pc:sldChg>
      <pc:sldChg chg="addSp delSp modSp">
        <pc:chgData name="Michael Diarra" userId="137dbf987418dc61" providerId="LiveId" clId="{AC9BA425-22F7-554F-A77E-B61C2562246A}" dt="2019-06-03T16:37:43.347" v="1110" actId="1076"/>
        <pc:sldMkLst>
          <pc:docMk/>
          <pc:sldMk cId="4283864182" sldId="263"/>
        </pc:sldMkLst>
        <pc:spChg chg="add mod">
          <ac:chgData name="Michael Diarra" userId="137dbf987418dc61" providerId="LiveId" clId="{AC9BA425-22F7-554F-A77E-B61C2562246A}" dt="2019-06-03T16:27:00.466" v="927" actId="20577"/>
          <ac:spMkLst>
            <pc:docMk/>
            <pc:sldMk cId="4283864182" sldId="263"/>
            <ac:spMk id="2" creationId="{5847AF23-B112-8C41-80BD-B03A371A0246}"/>
          </ac:spMkLst>
        </pc:spChg>
        <pc:spChg chg="add mod">
          <ac:chgData name="Michael Diarra" userId="137dbf987418dc61" providerId="LiveId" clId="{AC9BA425-22F7-554F-A77E-B61C2562246A}" dt="2019-06-03T16:37:43.347" v="1110" actId="1076"/>
          <ac:spMkLst>
            <pc:docMk/>
            <pc:sldMk cId="4283864182" sldId="263"/>
            <ac:spMk id="7" creationId="{98D9FE1F-B502-AE42-BBDB-1864E17EA72E}"/>
          </ac:spMkLst>
        </pc:spChg>
        <pc:spChg chg="del">
          <ac:chgData name="Michael Diarra" userId="137dbf987418dc61" providerId="LiveId" clId="{AC9BA425-22F7-554F-A77E-B61C2562246A}" dt="2019-06-03T16:22:21.803" v="801" actId="478"/>
          <ac:spMkLst>
            <pc:docMk/>
            <pc:sldMk cId="4283864182" sldId="263"/>
            <ac:spMk id="180" creationId="{00000000-0000-0000-0000-000000000000}"/>
          </ac:spMkLst>
        </pc:spChg>
        <pc:spChg chg="mod">
          <ac:chgData name="Michael Diarra" userId="137dbf987418dc61" providerId="LiveId" clId="{AC9BA425-22F7-554F-A77E-B61C2562246A}" dt="2019-06-03T16:28:32.771" v="959" actId="20577"/>
          <ac:spMkLst>
            <pc:docMk/>
            <pc:sldMk cId="4283864182" sldId="263"/>
            <ac:spMk id="184" creationId="{00000000-0000-0000-0000-000000000000}"/>
          </ac:spMkLst>
        </pc:spChg>
        <pc:picChg chg="add del mod">
          <ac:chgData name="Michael Diarra" userId="137dbf987418dc61" providerId="LiveId" clId="{AC9BA425-22F7-554F-A77E-B61C2562246A}" dt="2019-06-03T16:23:58.337" v="901" actId="478"/>
          <ac:picMkLst>
            <pc:docMk/>
            <pc:sldMk cId="4283864182" sldId="263"/>
            <ac:picMk id="3" creationId="{2BAFA5C9-43BD-3F44-86A3-4A779B432D23}"/>
          </ac:picMkLst>
        </pc:picChg>
        <pc:picChg chg="del">
          <ac:chgData name="Michael Diarra" userId="137dbf987418dc61" providerId="LiveId" clId="{AC9BA425-22F7-554F-A77E-B61C2562246A}" dt="2019-06-03T16:11:34.980" v="643" actId="478"/>
          <ac:picMkLst>
            <pc:docMk/>
            <pc:sldMk cId="4283864182" sldId="263"/>
            <ac:picMk id="4" creationId="{FB3785B7-DF7C-A548-A3A3-152903D611DE}"/>
          </ac:picMkLst>
        </pc:picChg>
        <pc:picChg chg="del">
          <ac:chgData name="Michael Diarra" userId="137dbf987418dc61" providerId="LiveId" clId="{AC9BA425-22F7-554F-A77E-B61C2562246A}" dt="2019-06-03T16:11:36.704" v="644" actId="478"/>
          <ac:picMkLst>
            <pc:docMk/>
            <pc:sldMk cId="4283864182" sldId="263"/>
            <ac:picMk id="5" creationId="{F09DF82B-A4E7-C64C-9FC9-CC180E3FFBA5}"/>
          </ac:picMkLst>
        </pc:picChg>
        <pc:picChg chg="del">
          <ac:chgData name="Michael Diarra" userId="137dbf987418dc61" providerId="LiveId" clId="{AC9BA425-22F7-554F-A77E-B61C2562246A}" dt="2019-06-03T16:11:38.404" v="645" actId="478"/>
          <ac:picMkLst>
            <pc:docMk/>
            <pc:sldMk cId="4283864182" sldId="263"/>
            <ac:picMk id="6" creationId="{0B5F0118-F6CE-0B4F-A3F9-06A4F5DF9E2C}"/>
          </ac:picMkLst>
        </pc:picChg>
        <pc:picChg chg="add mod">
          <ac:chgData name="Michael Diarra" userId="137dbf987418dc61" providerId="LiveId" clId="{AC9BA425-22F7-554F-A77E-B61C2562246A}" dt="2019-06-03T16:37:39.913" v="1109" actId="1076"/>
          <ac:picMkLst>
            <pc:docMk/>
            <pc:sldMk cId="4283864182" sldId="263"/>
            <ac:picMk id="10" creationId="{5E0CB423-EF37-BA45-B5C6-267DC797D2AA}"/>
          </ac:picMkLst>
        </pc:picChg>
      </pc:sldChg>
      <pc:sldChg chg="addSp delSp modSp add">
        <pc:chgData name="Michael Diarra" userId="137dbf987418dc61" providerId="LiveId" clId="{AC9BA425-22F7-554F-A77E-B61C2562246A}" dt="2019-06-03T16:44:10.659" v="1194" actId="113"/>
        <pc:sldMkLst>
          <pc:docMk/>
          <pc:sldMk cId="2818695785" sldId="264"/>
        </pc:sldMkLst>
        <pc:spChg chg="add mod">
          <ac:chgData name="Michael Diarra" userId="137dbf987418dc61" providerId="LiveId" clId="{AC9BA425-22F7-554F-A77E-B61C2562246A}" dt="2019-06-03T16:44:10.659" v="1194" actId="113"/>
          <ac:spMkLst>
            <pc:docMk/>
            <pc:sldMk cId="2818695785" sldId="264"/>
            <ac:spMk id="3" creationId="{A07FDF34-6E42-DC4E-8B9C-405421C7C13E}"/>
          </ac:spMkLst>
        </pc:spChg>
        <pc:spChg chg="mod">
          <ac:chgData name="Michael Diarra" userId="137dbf987418dc61" providerId="LiveId" clId="{AC9BA425-22F7-554F-A77E-B61C2562246A}" dt="2019-06-03T16:27:52.787" v="940" actId="20577"/>
          <ac:spMkLst>
            <pc:docMk/>
            <pc:sldMk cId="2818695785" sldId="264"/>
            <ac:spMk id="8" creationId="{5A2F8A81-6A37-8545-93EC-8D59D0B99333}"/>
          </ac:spMkLst>
        </pc:spChg>
        <pc:spChg chg="del">
          <ac:chgData name="Michael Diarra" userId="137dbf987418dc61" providerId="LiveId" clId="{AC9BA425-22F7-554F-A77E-B61C2562246A}" dt="2019-06-02T17:01:49.324" v="35" actId="478"/>
          <ac:spMkLst>
            <pc:docMk/>
            <pc:sldMk cId="2818695785" sldId="264"/>
            <ac:spMk id="9" creationId="{58A694E1-A24C-1649-BD0F-F8C5A5638730}"/>
          </ac:spMkLst>
        </pc:spChg>
        <pc:spChg chg="add del mod">
          <ac:chgData name="Michael Diarra" userId="137dbf987418dc61" providerId="LiveId" clId="{AC9BA425-22F7-554F-A77E-B61C2562246A}" dt="2019-06-03T16:32:07.290" v="982" actId="11529"/>
          <ac:spMkLst>
            <pc:docMk/>
            <pc:sldMk cId="2818695785" sldId="264"/>
            <ac:spMk id="14" creationId="{6643544A-34C2-544A-9AEE-BDAE2E5B6AC9}"/>
          </ac:spMkLst>
        </pc:spChg>
        <pc:spChg chg="add mod">
          <ac:chgData name="Michael Diarra" userId="137dbf987418dc61" providerId="LiveId" clId="{AC9BA425-22F7-554F-A77E-B61C2562246A}" dt="2019-06-03T16:34:22.144" v="1048" actId="1076"/>
          <ac:spMkLst>
            <pc:docMk/>
            <pc:sldMk cId="2818695785" sldId="264"/>
            <ac:spMk id="15" creationId="{9E2C1295-76C3-2845-A4C6-6EF894AE92B7}"/>
          </ac:spMkLst>
        </pc:spChg>
        <pc:spChg chg="add mod">
          <ac:chgData name="Michael Diarra" userId="137dbf987418dc61" providerId="LiveId" clId="{AC9BA425-22F7-554F-A77E-B61C2562246A}" dt="2019-06-03T16:36:29.932" v="1067" actId="692"/>
          <ac:spMkLst>
            <pc:docMk/>
            <pc:sldMk cId="2818695785" sldId="264"/>
            <ac:spMk id="16" creationId="{7DFB9C87-20D8-B24F-80B9-AFDFB284A897}"/>
          </ac:spMkLst>
        </pc:spChg>
        <pc:spChg chg="add mod">
          <ac:chgData name="Michael Diarra" userId="137dbf987418dc61" providerId="LiveId" clId="{AC9BA425-22F7-554F-A77E-B61C2562246A}" dt="2019-06-03T16:39:09.517" v="1157" actId="207"/>
          <ac:spMkLst>
            <pc:docMk/>
            <pc:sldMk cId="2818695785" sldId="264"/>
            <ac:spMk id="17" creationId="{74E0FB6C-1725-814E-AD4B-6C838DD87C1A}"/>
          </ac:spMkLst>
        </pc:spChg>
        <pc:spChg chg="add mod">
          <ac:chgData name="Michael Diarra" userId="137dbf987418dc61" providerId="LiveId" clId="{AC9BA425-22F7-554F-A77E-B61C2562246A}" dt="2019-06-03T16:39:38.597" v="1163" actId="14100"/>
          <ac:spMkLst>
            <pc:docMk/>
            <pc:sldMk cId="2818695785" sldId="264"/>
            <ac:spMk id="18" creationId="{411A7DFD-4396-BA43-B622-FD9485DCC995}"/>
          </ac:spMkLst>
        </pc:spChg>
        <pc:spChg chg="add mod">
          <ac:chgData name="Michael Diarra" userId="137dbf987418dc61" providerId="LiveId" clId="{AC9BA425-22F7-554F-A77E-B61C2562246A}" dt="2019-06-03T16:39:54.717" v="1167" actId="1076"/>
          <ac:spMkLst>
            <pc:docMk/>
            <pc:sldMk cId="2818695785" sldId="264"/>
            <ac:spMk id="19" creationId="{7D6500D5-27C9-1F48-AFA9-EE198C0A9C5C}"/>
          </ac:spMkLst>
        </pc:spChg>
        <pc:picChg chg="add mod">
          <ac:chgData name="Michael Diarra" userId="137dbf987418dc61" providerId="LiveId" clId="{AC9BA425-22F7-554F-A77E-B61C2562246A}" dt="2019-06-03T16:30:24.833" v="976" actId="1076"/>
          <ac:picMkLst>
            <pc:docMk/>
            <pc:sldMk cId="2818695785" sldId="264"/>
            <ac:picMk id="2" creationId="{71558144-0897-0541-8602-01F8827FFE3D}"/>
          </ac:picMkLst>
        </pc:picChg>
        <pc:picChg chg="del">
          <ac:chgData name="Michael Diarra" userId="137dbf987418dc61" providerId="LiveId" clId="{AC9BA425-22F7-554F-A77E-B61C2562246A}" dt="2019-06-02T17:01:44.230" v="33" actId="478"/>
          <ac:picMkLst>
            <pc:docMk/>
            <pc:sldMk cId="2818695785" sldId="264"/>
            <ac:picMk id="4" creationId="{6A327BC9-C345-CB42-B240-5CAFA2E71E99}"/>
          </ac:picMkLst>
        </pc:picChg>
        <pc:picChg chg="add del mod">
          <ac:chgData name="Michael Diarra" userId="137dbf987418dc61" providerId="LiveId" clId="{AC9BA425-22F7-554F-A77E-B61C2562246A}" dt="2019-06-03T15:47:24.906" v="489" actId="478"/>
          <ac:picMkLst>
            <pc:docMk/>
            <pc:sldMk cId="2818695785" sldId="264"/>
            <ac:picMk id="6" creationId="{9F6FED15-58BE-A74D-BE8E-CF0A9B666A5F}"/>
          </ac:picMkLst>
        </pc:picChg>
        <pc:picChg chg="del">
          <ac:chgData name="Michael Diarra" userId="137dbf987418dc61" providerId="LiveId" clId="{AC9BA425-22F7-554F-A77E-B61C2562246A}" dt="2019-06-02T17:01:46.156" v="34" actId="478"/>
          <ac:picMkLst>
            <pc:docMk/>
            <pc:sldMk cId="2818695785" sldId="264"/>
            <ac:picMk id="7" creationId="{27311EA4-A1D9-5542-AEF4-C02236D5C33E}"/>
          </ac:picMkLst>
        </pc:picChg>
        <pc:picChg chg="add del mod">
          <ac:chgData name="Michael Diarra" userId="137dbf987418dc61" providerId="LiveId" clId="{AC9BA425-22F7-554F-A77E-B61C2562246A}" dt="2019-06-03T16:04:00.705" v="502" actId="478"/>
          <ac:picMkLst>
            <pc:docMk/>
            <pc:sldMk cId="2818695785" sldId="264"/>
            <ac:picMk id="10" creationId="{AF05889F-3087-A545-8E79-ACEA71660E91}"/>
          </ac:picMkLst>
        </pc:picChg>
        <pc:picChg chg="add mod">
          <ac:chgData name="Michael Diarra" userId="137dbf987418dc61" providerId="LiveId" clId="{AC9BA425-22F7-554F-A77E-B61C2562246A}" dt="2019-06-03T16:10:58.057" v="593" actId="14100"/>
          <ac:picMkLst>
            <pc:docMk/>
            <pc:sldMk cId="2818695785" sldId="264"/>
            <ac:picMk id="11" creationId="{2BEC24E2-1151-1E4A-80DC-DD75A3EB55F4}"/>
          </ac:picMkLst>
        </pc:picChg>
        <pc:inkChg chg="add del">
          <ac:chgData name="Michael Diarra" userId="137dbf987418dc61" providerId="LiveId" clId="{AC9BA425-22F7-554F-A77E-B61C2562246A}" dt="2019-06-03T16:30:17.827" v="974" actId="9405"/>
          <ac:inkMkLst>
            <pc:docMk/>
            <pc:sldMk cId="2818695785" sldId="264"/>
            <ac:inkMk id="5" creationId="{3711936C-46B1-414F-8CB4-B5B5E0BC57F2}"/>
          </ac:inkMkLst>
        </pc:inkChg>
        <pc:inkChg chg="add del">
          <ac:chgData name="Michael Diarra" userId="137dbf987418dc61" providerId="LiveId" clId="{AC9BA425-22F7-554F-A77E-B61C2562246A}" dt="2019-06-03T16:30:44.074" v="978" actId="9405"/>
          <ac:inkMkLst>
            <pc:docMk/>
            <pc:sldMk cId="2818695785" sldId="264"/>
            <ac:inkMk id="12" creationId="{99524B64-3AEC-844A-B0AA-FEDE139BB6E6}"/>
          </ac:inkMkLst>
        </pc:inkChg>
        <pc:inkChg chg="add del">
          <ac:chgData name="Michael Diarra" userId="137dbf987418dc61" providerId="LiveId" clId="{AC9BA425-22F7-554F-A77E-B61C2562246A}" dt="2019-06-03T16:31:24.204" v="980" actId="9405"/>
          <ac:inkMkLst>
            <pc:docMk/>
            <pc:sldMk cId="2818695785" sldId="264"/>
            <ac:inkMk id="13" creationId="{6AC01EB3-97F4-CA4B-BE2C-D689AA345821}"/>
          </ac:inkMkLst>
        </pc:inkChg>
      </pc:sldChg>
      <pc:sldChg chg="addSp delSp modSp add ord">
        <pc:chgData name="Michael Diarra" userId="137dbf987418dc61" providerId="LiveId" clId="{AC9BA425-22F7-554F-A77E-B61C2562246A}" dt="2019-06-03T16:43:56.124" v="1193" actId="1076"/>
        <pc:sldMkLst>
          <pc:docMk/>
          <pc:sldMk cId="2277976333" sldId="265"/>
        </pc:sldMkLst>
        <pc:spChg chg="add mod">
          <ac:chgData name="Michael Diarra" userId="137dbf987418dc61" providerId="LiveId" clId="{AC9BA425-22F7-554F-A77E-B61C2562246A}" dt="2019-06-03T16:43:56.124" v="1193" actId="1076"/>
          <ac:spMkLst>
            <pc:docMk/>
            <pc:sldMk cId="2277976333" sldId="265"/>
            <ac:spMk id="6" creationId="{B840FA8E-A068-1946-A01B-5C001597356C}"/>
          </ac:spMkLst>
        </pc:spChg>
        <pc:spChg chg="mod">
          <ac:chgData name="Michael Diarra" userId="137dbf987418dc61" providerId="LiveId" clId="{AC9BA425-22F7-554F-A77E-B61C2562246A}" dt="2019-06-03T16:28:01.447" v="943" actId="20577"/>
          <ac:spMkLst>
            <pc:docMk/>
            <pc:sldMk cId="2277976333" sldId="265"/>
            <ac:spMk id="8" creationId="{5A2F8A81-6A37-8545-93EC-8D59D0B99333}"/>
          </ac:spMkLst>
        </pc:spChg>
        <pc:picChg chg="del">
          <ac:chgData name="Michael Diarra" userId="137dbf987418dc61" providerId="LiveId" clId="{AC9BA425-22F7-554F-A77E-B61C2562246A}" dt="2019-06-03T16:04:21.315" v="504" actId="478"/>
          <ac:picMkLst>
            <pc:docMk/>
            <pc:sldMk cId="2277976333" sldId="265"/>
            <ac:picMk id="2" creationId="{71558144-0897-0541-8602-01F8827FFE3D}"/>
          </ac:picMkLst>
        </pc:picChg>
        <pc:picChg chg="add mod">
          <ac:chgData name="Michael Diarra" userId="137dbf987418dc61" providerId="LiveId" clId="{AC9BA425-22F7-554F-A77E-B61C2562246A}" dt="2019-06-03T16:07:32.524" v="579" actId="1076"/>
          <ac:picMkLst>
            <pc:docMk/>
            <pc:sldMk cId="2277976333" sldId="265"/>
            <ac:picMk id="3" creationId="{741F6A7A-F3AE-5D4F-82ED-9959393E888A}"/>
          </ac:picMkLst>
        </pc:picChg>
        <pc:picChg chg="del">
          <ac:chgData name="Michael Diarra" userId="137dbf987418dc61" providerId="LiveId" clId="{AC9BA425-22F7-554F-A77E-B61C2562246A}" dt="2019-06-03T16:04:23.328" v="505" actId="478"/>
          <ac:picMkLst>
            <pc:docMk/>
            <pc:sldMk cId="2277976333" sldId="265"/>
            <ac:picMk id="11" creationId="{2BEC24E2-1151-1E4A-80DC-DD75A3EB55F4}"/>
          </ac:picMkLst>
        </pc:picChg>
        <pc:inkChg chg="add del">
          <ac:chgData name="Michael Diarra" userId="137dbf987418dc61" providerId="LiveId" clId="{AC9BA425-22F7-554F-A77E-B61C2562246A}" dt="2019-06-03T16:29:16.336" v="971" actId="9405"/>
          <ac:inkMkLst>
            <pc:docMk/>
            <pc:sldMk cId="2277976333" sldId="265"/>
            <ac:inkMk id="4" creationId="{7F75E534-21BC-E14C-8563-5B9BCD13DEB7}"/>
          </ac:inkMkLst>
        </pc:inkChg>
        <pc:inkChg chg="add">
          <ac:chgData name="Michael Diarra" userId="137dbf987418dc61" providerId="LiveId" clId="{AC9BA425-22F7-554F-A77E-B61C2562246A}" dt="2019-06-03T16:29:31.232" v="972" actId="9405"/>
          <ac:inkMkLst>
            <pc:docMk/>
            <pc:sldMk cId="2277976333" sldId="265"/>
            <ac:inkMk id="5" creationId="{6652C985-50E0-1640-AFE0-310BF58B35D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03T16:29:31.2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86,'47'0,"0"0,-23 0,5 0,6 0,1 0,6 0,0 0,1 0,-1 0,0 0,0 0,1 0,-7 0,-1 0,-11 0,-1 0,-6 0,1 0,-5 0,7 0,-3 0,0 0,3 0,-4 0,-2 0,6 0,-7 0,4 0,-1 0,1-4,0 3,-1-2,0 3,5 0,-3-4,3-1,-4 0,1-3,-5 7,18-3,19 4,15 0,34 0,-13 17,0-7,2 20,-12-10,16 0,-8-1,-9-7,-17-5,-3-2,-27-5,11 0,-7 0,6 0,25 0,-4 0,15 0,-8 0,-1-5,-8-7,0 0,-5-15,-19 18,14-6,-19 15,43 0,-1 0,22 0,-16 0,4 0,-5 0,1 0,-2 0,-9 0,-15-10,0-8,-19 5,15-2,-8 15,43 0,-18 0,34 0,-29 0,14 0,-16 0,-8 0,-15 4,-8-3,-11 7,-6-7,-1 3,-4-4,3 0,3 0,-6 0,4 0,-3 0,2-4,2-4,-5 2,21-2,1 8,30 0,-7 0,41 0,-9 6,-29-3,-1 2,28 7,9 2,-21-2,1-5,-4-1,-23-6,-1 0,-19 0,9 0,-3 0,31 0,9 0,1 0,11 0,-20 0,22 0,-21 0,3-5,-21 4,-3-9,-6-1,-2 4,2-2,4 9,-2 0,11 0,-11 0,19 0,-11 0,13 0,-15-5,-7 4,-8-4,-11 5,-6 0,-5 0,2-4,-1-1,3 1,1-4,-8 7,9-6,-3 6,-3-6,5 7,-6-7,4 2,0 1,-1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6C501-57EF-654E-8F11-C15BC0C78D4C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F1CAE-2020-5441-B330-DAE78A81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22709a935_0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522709a93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5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80F7-6767-F84B-99BA-C40281FC7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784F-CE9F-4D49-A809-1A251D1B1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EDB8-C644-D144-8FD9-7C54F64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63216-E3D2-1E47-8F4C-1B009864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8979-3958-4C4E-A438-FA59F02D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F45-7467-D540-BA21-87816A83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70ABD-B12B-FB42-99FF-2C5379901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8A1F6-D4BB-154A-8E1A-01FF9809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8A51F-FA5C-6243-889F-BEC956BB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B087-D3D3-CE4E-91AC-FF06A936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79E1C-5C49-9447-A296-3EDBEA3B4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F2323-8B38-7B4E-8B7C-4AEB071F3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D056-AD9B-6741-872D-835F8BE6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0201-CF2E-6C46-A285-14EA888C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E84F-7CB1-994A-9352-85916DD5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2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3E72-7894-6A48-9A23-DB41B24F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B76A-45A9-5E4D-857F-57830837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60E72-6F4B-3B45-AB57-842469F4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EE84-F046-8B49-B4CB-136B4E45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A812-235C-C14B-B71E-1C1A9B53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4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2D9-1438-9B48-9845-D53785DB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DCCB-13C4-7D47-B52A-E57FAECA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D1E6-2256-3D42-8926-1E9CA9F1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1E2F2-CA6C-9245-8E1A-EC40CE08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05479-93AE-1A4B-AFD4-D752DE6A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50C9-7A7E-6B4F-810A-177A6DCA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6FF1-7B97-8349-A322-A892FDFC0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AFAE5-D880-EC48-8143-38D3024F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B48CE-54C0-2749-A4B8-F64A6F22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F3B8-4375-E046-B61A-BCE120F5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1DE6-58B1-7248-99A6-F0ECD62A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7235-50F7-3F46-91DD-BCBB5BEF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8F670-42A9-5E44-AC9E-EBB0B4EF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CDBD2-85F5-DA41-A423-35435F3FB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2CB80-7C87-A34A-812B-F458AD241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1D86E-CF27-5447-B679-DA747811A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2253F-B539-B04C-9C48-0ADF7936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FF418-81FC-8344-9179-A15A5B7A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5C9D9-2C98-1F46-9603-24DA6C5C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BA21-D9FE-6B46-BBFD-45EC049B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43FBB-531E-2046-B4B6-FF604019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06A77-966B-D344-8B40-7D8839A8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E12A3-A155-C84A-8AE2-79671CC4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5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AC69F-8ADE-3645-945B-FB2DF5AB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C841F-E07A-A34C-BB85-027F6785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E2976-1687-2C42-82F0-B5525241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C9B6-83A3-A241-A09E-24AF64D0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93471-7FF3-D54E-996D-9C2D16B6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96B9E-FF5A-BA4D-9FAC-C16AF7B6B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7549-5DF8-9041-96EC-454E7370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FD7-4782-BE41-8499-414FE866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2422-0278-3C49-B860-104B6A2C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647E-7FEA-194D-8C4A-F9E02432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6D630-7C95-3146-9558-795429FBB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3D154-734A-9744-9FE8-CA61E258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372BB-E700-7F43-87C4-C1A37291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FDE5-21FA-164B-9D9A-4A3311A6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6538C-3DCC-D348-8533-D5A3234A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3E6A6-5905-8642-AAAB-D8747864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4EE5-C5F8-6544-BCD8-2B12AEFF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F661-922D-D643-8669-CC5D84BAF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98F12-462B-E44F-92FD-6563305413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07C3-4E7E-974D-B6A3-F6C8C7293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A717-C3E3-6447-917A-E8FB8B2F5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013D-B7DE-D749-A93E-5442B72BB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4;p15">
            <a:extLst>
              <a:ext uri="{FF2B5EF4-FFF2-40B4-BE49-F238E27FC236}">
                <a16:creationId xmlns:a16="http://schemas.microsoft.com/office/drawing/2014/main" id="{5A2F8A81-6A37-8545-93EC-8D59D0B99333}"/>
              </a:ext>
            </a:extLst>
          </p:cNvPr>
          <p:cNvSpPr txBox="1">
            <a:spLocks/>
          </p:cNvSpPr>
          <p:nvPr/>
        </p:nvSpPr>
        <p:spPr>
          <a:xfrm>
            <a:off x="562429" y="399823"/>
            <a:ext cx="10668000" cy="529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3600" dirty="0"/>
              <a:t>Evaluation of Models – Overview of Models Run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694E1-A24C-1649-BD0F-F8C5A5638730}"/>
              </a:ext>
            </a:extLst>
          </p:cNvPr>
          <p:cNvSpPr txBox="1"/>
          <p:nvPr/>
        </p:nvSpPr>
        <p:spPr>
          <a:xfrm>
            <a:off x="1282700" y="5600700"/>
            <a:ext cx="962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Based on the models run, the Gradient Boosted Classifier seems to be one of our best predictors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85FA2-2227-2F42-BEBF-849139AB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9" y="1333500"/>
            <a:ext cx="9626600" cy="209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5E81A8-ED40-514B-BD4E-ECD958A1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29" y="3765550"/>
            <a:ext cx="61214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4;p15">
            <a:extLst>
              <a:ext uri="{FF2B5EF4-FFF2-40B4-BE49-F238E27FC236}">
                <a16:creationId xmlns:a16="http://schemas.microsoft.com/office/drawing/2014/main" id="{5A2F8A81-6A37-8545-93EC-8D59D0B99333}"/>
              </a:ext>
            </a:extLst>
          </p:cNvPr>
          <p:cNvSpPr txBox="1">
            <a:spLocks/>
          </p:cNvSpPr>
          <p:nvPr/>
        </p:nvSpPr>
        <p:spPr>
          <a:xfrm>
            <a:off x="562429" y="399823"/>
            <a:ext cx="10668000" cy="11241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3600" dirty="0"/>
              <a:t>Evaluation of Models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3600" dirty="0"/>
              <a:t>Checking Validity of our Accuracy Score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F6A7A-F3AE-5D4F-82ED-9959393E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62" y="1924280"/>
            <a:ext cx="9512300" cy="2819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52C985-50E0-1640-AFE0-310BF58B35D0}"/>
                  </a:ext>
                </a:extLst>
              </p14:cNvPr>
              <p14:cNvContentPartPr/>
              <p14:nvPr/>
            </p14:nvContentPartPr>
            <p14:xfrm>
              <a:off x="2246093" y="4243540"/>
              <a:ext cx="2553120" cy="6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52C985-50E0-1640-AFE0-310BF58B35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453" y="4135900"/>
                <a:ext cx="2660760" cy="2844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840FA8E-A068-1946-A01B-5C001597356C}"/>
              </a:ext>
            </a:extLst>
          </p:cNvPr>
          <p:cNvSpPr txBox="1"/>
          <p:nvPr/>
        </p:nvSpPr>
        <p:spPr>
          <a:xfrm>
            <a:off x="833362" y="5376188"/>
            <a:ext cx="1089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b="1" dirty="0">
                <a:latin typeface="Garamond" panose="02020404030301010803" pitchFamily="18" charset="0"/>
              </a:rPr>
              <a:t>k-Fold Cross-Validation</a:t>
            </a:r>
            <a:r>
              <a:rPr lang="en-US" dirty="0">
                <a:latin typeface="Garamond" panose="02020404030301010803" pitchFamily="18" charset="0"/>
              </a:rPr>
              <a:t> is a resampling procedure used to evaluate machine learning models on a limited data sample.</a:t>
            </a:r>
          </a:p>
        </p:txBody>
      </p:sp>
    </p:spTree>
    <p:extLst>
      <p:ext uri="{BB962C8B-B14F-4D97-AF65-F5344CB8AC3E}">
        <p14:creationId xmlns:p14="http://schemas.microsoft.com/office/powerpoint/2010/main" val="22779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4;p15">
            <a:extLst>
              <a:ext uri="{FF2B5EF4-FFF2-40B4-BE49-F238E27FC236}">
                <a16:creationId xmlns:a16="http://schemas.microsoft.com/office/drawing/2014/main" id="{5A2F8A81-6A37-8545-93EC-8D59D0B99333}"/>
              </a:ext>
            </a:extLst>
          </p:cNvPr>
          <p:cNvSpPr txBox="1">
            <a:spLocks/>
          </p:cNvSpPr>
          <p:nvPr/>
        </p:nvSpPr>
        <p:spPr>
          <a:xfrm>
            <a:off x="562429" y="399823"/>
            <a:ext cx="10668000" cy="6463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3600" dirty="0"/>
              <a:t>Evaluation of Models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40"/>
              <a:buFont typeface="Arial"/>
              <a:buNone/>
            </a:pPr>
            <a:r>
              <a:rPr lang="en-US" sz="3600" dirty="0"/>
              <a:t>Check for Accuracy Paradox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558144-0897-0541-8602-01F8827F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2" y="2061337"/>
            <a:ext cx="5918178" cy="2424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EC24E2-1151-1E4A-80DC-DD75A3EB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79" y="1815736"/>
            <a:ext cx="5308791" cy="3471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FDF34-6E42-DC4E-8B9C-405421C7C13E}"/>
              </a:ext>
            </a:extLst>
          </p:cNvPr>
          <p:cNvSpPr txBox="1"/>
          <p:nvPr/>
        </p:nvSpPr>
        <p:spPr>
          <a:xfrm>
            <a:off x="735391" y="5500832"/>
            <a:ext cx="1049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The accuracy paradox </a:t>
            </a:r>
            <a:r>
              <a:rPr lang="en-US" dirty="0">
                <a:latin typeface="Garamond" panose="02020404030301010803" pitchFamily="18" charset="0"/>
              </a:rPr>
              <a:t>is the paradoxical finding that accuracy is not a good metric for predictive models when classifying in predictive analytics.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2C1295-76C3-2845-A4C6-6EF894AE92B7}"/>
              </a:ext>
            </a:extLst>
          </p:cNvPr>
          <p:cNvSpPr/>
          <p:nvPr/>
        </p:nvSpPr>
        <p:spPr>
          <a:xfrm>
            <a:off x="666507" y="3966470"/>
            <a:ext cx="5229922" cy="200722"/>
          </a:xfrm>
          <a:prstGeom prst="rect">
            <a:avLst/>
          </a:prstGeom>
          <a:solidFill>
            <a:schemeClr val="accent6">
              <a:alpha val="31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FB9C87-20D8-B24F-80B9-AFDFB284A897}"/>
              </a:ext>
            </a:extLst>
          </p:cNvPr>
          <p:cNvSpPr/>
          <p:nvPr/>
        </p:nvSpPr>
        <p:spPr>
          <a:xfrm rot="2246638">
            <a:off x="6698793" y="3069114"/>
            <a:ext cx="4423010" cy="885063"/>
          </a:xfrm>
          <a:prstGeom prst="ellipse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4E0FB6C-1725-814E-AD4B-6C838DD87C1A}"/>
              </a:ext>
            </a:extLst>
          </p:cNvPr>
          <p:cNvSpPr/>
          <p:nvPr/>
        </p:nvSpPr>
        <p:spPr>
          <a:xfrm>
            <a:off x="1756229" y="2061337"/>
            <a:ext cx="1161142" cy="362549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11A7DFD-4396-BA43-B622-FD9485DCC995}"/>
              </a:ext>
            </a:extLst>
          </p:cNvPr>
          <p:cNvSpPr/>
          <p:nvPr/>
        </p:nvSpPr>
        <p:spPr>
          <a:xfrm>
            <a:off x="3142150" y="2049682"/>
            <a:ext cx="707764" cy="362549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D6500D5-27C9-1F48-AFA9-EE198C0A9C5C}"/>
              </a:ext>
            </a:extLst>
          </p:cNvPr>
          <p:cNvSpPr/>
          <p:nvPr/>
        </p:nvSpPr>
        <p:spPr>
          <a:xfrm>
            <a:off x="3950102" y="2049681"/>
            <a:ext cx="928914" cy="362549"/>
          </a:xfrm>
          <a:prstGeom prst="round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81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title"/>
          </p:nvPr>
        </p:nvSpPr>
        <p:spPr>
          <a:xfrm>
            <a:off x="533400" y="211138"/>
            <a:ext cx="106680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lang="en-US" sz="3600" dirty="0"/>
              <a:t>Evaluation of Models</a:t>
            </a:r>
            <a:br>
              <a:rPr lang="en-US" sz="3600" dirty="0"/>
            </a:br>
            <a:r>
              <a:rPr lang="en-US" sz="3600" dirty="0"/>
              <a:t>Check our Model Classification Ability - ROC AUC Curve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7AF23-B112-8C41-80BD-B03A371A0246}"/>
              </a:ext>
            </a:extLst>
          </p:cNvPr>
          <p:cNvSpPr txBox="1"/>
          <p:nvPr/>
        </p:nvSpPr>
        <p:spPr>
          <a:xfrm>
            <a:off x="554566" y="5318307"/>
            <a:ext cx="11082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The AUC (</a:t>
            </a:r>
            <a:r>
              <a:rPr lang="en-US" b="1" i="1" dirty="0">
                <a:latin typeface="Garamond" panose="02020404030301010803" pitchFamily="18" charset="0"/>
              </a:rPr>
              <a:t>Area Under The Curve</a:t>
            </a:r>
            <a:r>
              <a:rPr lang="en-US" i="1" dirty="0">
                <a:latin typeface="Garamond" panose="02020404030301010803" pitchFamily="18" charset="0"/>
              </a:rPr>
              <a:t>) ROC (</a:t>
            </a:r>
            <a:r>
              <a:rPr lang="en-US" b="1" i="1" dirty="0">
                <a:latin typeface="Garamond" panose="02020404030301010803" pitchFamily="18" charset="0"/>
              </a:rPr>
              <a:t>Receiver Operating Characteristics</a:t>
            </a:r>
            <a:r>
              <a:rPr lang="en-US" i="1" dirty="0">
                <a:latin typeface="Garamond" panose="02020404030301010803" pitchFamily="18" charset="0"/>
              </a:rPr>
              <a:t>) curve, also called AUROC (</a:t>
            </a:r>
            <a:r>
              <a:rPr lang="en-US" b="1" i="1" dirty="0">
                <a:latin typeface="Garamond" panose="02020404030301010803" pitchFamily="18" charset="0"/>
              </a:rPr>
              <a:t>Area Under the</a:t>
            </a:r>
            <a:r>
              <a:rPr lang="en-US" i="1" dirty="0">
                <a:latin typeface="Garamond" panose="02020404030301010803" pitchFamily="18" charset="0"/>
              </a:rPr>
              <a:t> </a:t>
            </a:r>
            <a:r>
              <a:rPr lang="en-US" b="1" i="1" dirty="0">
                <a:latin typeface="Garamond" panose="02020404030301010803" pitchFamily="18" charset="0"/>
              </a:rPr>
              <a:t>Receiver Operating Characteristics</a:t>
            </a:r>
            <a:r>
              <a:rPr lang="en-US" i="1" dirty="0">
                <a:latin typeface="Garamond" panose="02020404030301010803" pitchFamily="18" charset="0"/>
              </a:rPr>
              <a:t>), tells how much model is capable of distinguishing between classes. Higher the AUC, better the model is at predicting.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0CB423-EF37-BA45-B5C6-267DC797D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1586801"/>
            <a:ext cx="5267325" cy="350349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9FE1F-B502-AE42-BBDB-1864E17EA72E}"/>
              </a:ext>
            </a:extLst>
          </p:cNvPr>
          <p:cNvSpPr/>
          <p:nvPr/>
        </p:nvSpPr>
        <p:spPr>
          <a:xfrm>
            <a:off x="5861864" y="3962400"/>
            <a:ext cx="2652672" cy="914400"/>
          </a:xfrm>
          <a:prstGeom prst="roundRect">
            <a:avLst/>
          </a:prstGeom>
          <a:solidFill>
            <a:srgbClr val="92D050">
              <a:alpha val="2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110</Words>
  <Application>Microsoft Macintosh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Evaluation of Models Check our Model Classification Ability - ROC AUC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Diarra</dc:creator>
  <cp:lastModifiedBy>Michael Diarra</cp:lastModifiedBy>
  <cp:revision>5</cp:revision>
  <dcterms:created xsi:type="dcterms:W3CDTF">2019-06-01T22:51:12Z</dcterms:created>
  <dcterms:modified xsi:type="dcterms:W3CDTF">2019-06-03T16:44:20Z</dcterms:modified>
</cp:coreProperties>
</file>