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5"/>
  </p:notesMasterIdLst>
  <p:sldIdLst>
    <p:sldId id="288" r:id="rId2"/>
    <p:sldId id="284" r:id="rId3"/>
    <p:sldId id="294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in Jafri" initials="ZJ" lastIdx="19" clrIdx="0">
    <p:extLst>
      <p:ext uri="{19B8F6BF-5375-455C-9EA6-DF929625EA0E}">
        <p15:presenceInfo xmlns:p15="http://schemas.microsoft.com/office/powerpoint/2012/main" userId="9fa31bb16907f0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17B905-709D-4408-81B9-311D652082D3}" v="143" dt="2019-05-27T22:40:52.7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>
      <p:cViewPr varScale="1">
        <p:scale>
          <a:sx n="96" d="100"/>
          <a:sy n="96" d="100"/>
        </p:scale>
        <p:origin x="72" y="1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24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in Jafri" userId="9fa31bb16907f007" providerId="LiveId" clId="{E317B905-709D-4408-81B9-311D652082D3}"/>
    <pc:docChg chg="undo redo custSel addSld delSld modSld sldOrd modMainMaster">
      <pc:chgData name="Zain Jafri" userId="9fa31bb16907f007" providerId="LiveId" clId="{E317B905-709D-4408-81B9-311D652082D3}" dt="2019-05-27T22:45:29.790" v="4499" actId="1589"/>
      <pc:docMkLst>
        <pc:docMk/>
      </pc:docMkLst>
      <pc:sldChg chg="modSp">
        <pc:chgData name="Zain Jafri" userId="9fa31bb16907f007" providerId="LiveId" clId="{E317B905-709D-4408-81B9-311D652082D3}" dt="2019-05-25T20:20:09.198" v="242" actId="255"/>
        <pc:sldMkLst>
          <pc:docMk/>
          <pc:sldMk cId="0" sldId="256"/>
        </pc:sldMkLst>
        <pc:spChg chg="mod">
          <ac:chgData name="Zain Jafri" userId="9fa31bb16907f007" providerId="LiveId" clId="{E317B905-709D-4408-81B9-311D652082D3}" dt="2019-05-25T20:20:09.198" v="242" actId="255"/>
          <ac:spMkLst>
            <pc:docMk/>
            <pc:sldMk cId="0" sldId="256"/>
            <ac:spMk id="59" creationId="{00000000-0000-0000-0000-000000000000}"/>
          </ac:spMkLst>
        </pc:spChg>
        <pc:spChg chg="mod">
          <ac:chgData name="Zain Jafri" userId="9fa31bb16907f007" providerId="LiveId" clId="{E317B905-709D-4408-81B9-311D652082D3}" dt="2019-05-25T20:19:47.595" v="186" actId="20577"/>
          <ac:spMkLst>
            <pc:docMk/>
            <pc:sldMk cId="0" sldId="256"/>
            <ac:spMk id="60" creationId="{00000000-0000-0000-0000-000000000000}"/>
          </ac:spMkLst>
        </pc:spChg>
      </pc:sldChg>
      <pc:sldChg chg="modSp setBg addCm modCm">
        <pc:chgData name="Zain Jafri" userId="9fa31bb16907f007" providerId="LiveId" clId="{E317B905-709D-4408-81B9-311D652082D3}" dt="2019-05-26T16:21:33.759" v="4494" actId="20577"/>
        <pc:sldMkLst>
          <pc:docMk/>
          <pc:sldMk cId="0" sldId="257"/>
        </pc:sldMkLst>
        <pc:spChg chg="mod">
          <ac:chgData name="Zain Jafri" userId="9fa31bb16907f007" providerId="LiveId" clId="{E317B905-709D-4408-81B9-311D652082D3}" dt="2019-05-26T16:21:33.759" v="4494" actId="20577"/>
          <ac:spMkLst>
            <pc:docMk/>
            <pc:sldMk cId="0" sldId="257"/>
            <ac:spMk id="100" creationId="{00000000-0000-0000-0000-000000000000}"/>
          </ac:spMkLst>
        </pc:spChg>
      </pc:sldChg>
      <pc:sldChg chg="del">
        <pc:chgData name="Zain Jafri" userId="9fa31bb16907f007" providerId="LiveId" clId="{E317B905-709D-4408-81B9-311D652082D3}" dt="2019-05-26T16:04:15.636" v="3344" actId="2696"/>
        <pc:sldMkLst>
          <pc:docMk/>
          <pc:sldMk cId="0" sldId="259"/>
        </pc:sldMkLst>
      </pc:sldChg>
      <pc:sldChg chg="del">
        <pc:chgData name="Zain Jafri" userId="9fa31bb16907f007" providerId="LiveId" clId="{E317B905-709D-4408-81B9-311D652082D3}" dt="2019-05-26T16:04:17.307" v="3345" actId="2696"/>
        <pc:sldMkLst>
          <pc:docMk/>
          <pc:sldMk cId="0" sldId="260"/>
        </pc:sldMkLst>
      </pc:sldChg>
      <pc:sldChg chg="del">
        <pc:chgData name="Zain Jafri" userId="9fa31bb16907f007" providerId="LiveId" clId="{E317B905-709D-4408-81B9-311D652082D3}" dt="2019-05-26T16:04:20.390" v="3346" actId="2696"/>
        <pc:sldMkLst>
          <pc:docMk/>
          <pc:sldMk cId="0" sldId="261"/>
        </pc:sldMkLst>
      </pc:sldChg>
      <pc:sldChg chg="del">
        <pc:chgData name="Zain Jafri" userId="9fa31bb16907f007" providerId="LiveId" clId="{E317B905-709D-4408-81B9-311D652082D3}" dt="2019-05-26T16:03:51.083" v="3342" actId="2696"/>
        <pc:sldMkLst>
          <pc:docMk/>
          <pc:sldMk cId="832710438" sldId="263"/>
        </pc:sldMkLst>
        <pc:spChg chg="del">
          <ac:chgData name="Zain Jafri" userId="9fa31bb16907f007" providerId="LiveId" clId="{E317B905-709D-4408-81B9-311D652082D3}" dt="2019-05-25T20:39:27.840" v="2143" actId="478"/>
          <ac:spMkLst>
            <pc:docMk/>
            <pc:sldMk cId="832710438" sldId="263"/>
            <ac:spMk id="180" creationId="{00000000-0000-0000-0000-000000000000}"/>
          </ac:spMkLst>
        </pc:spChg>
      </pc:sldChg>
      <pc:sldChg chg="del">
        <pc:chgData name="Zain Jafri" userId="9fa31bb16907f007" providerId="LiveId" clId="{E317B905-709D-4408-81B9-311D652082D3}" dt="2019-05-26T16:03:54.191" v="3343" actId="2696"/>
        <pc:sldMkLst>
          <pc:docMk/>
          <pc:sldMk cId="3559187109" sldId="264"/>
        </pc:sldMkLst>
        <pc:spChg chg="del">
          <ac:chgData name="Zain Jafri" userId="9fa31bb16907f007" providerId="LiveId" clId="{E317B905-709D-4408-81B9-311D652082D3}" dt="2019-05-25T20:39:24.838" v="2142" actId="478"/>
          <ac:spMkLst>
            <pc:docMk/>
            <pc:sldMk cId="3559187109" sldId="264"/>
            <ac:spMk id="189" creationId="{00000000-0000-0000-0000-000000000000}"/>
          </ac:spMkLst>
        </pc:spChg>
      </pc:sldChg>
      <pc:sldChg chg="del">
        <pc:chgData name="Zain Jafri" userId="9fa31bb16907f007" providerId="LiveId" clId="{E317B905-709D-4408-81B9-311D652082D3}" dt="2019-05-26T16:04:21.658" v="3347" actId="2696"/>
        <pc:sldMkLst>
          <pc:docMk/>
          <pc:sldMk cId="0" sldId="265"/>
        </pc:sldMkLst>
      </pc:sldChg>
      <pc:sldChg chg="del">
        <pc:chgData name="Zain Jafri" userId="9fa31bb16907f007" providerId="LiveId" clId="{E317B905-709D-4408-81B9-311D652082D3}" dt="2019-05-26T16:04:22.617" v="3348" actId="2696"/>
        <pc:sldMkLst>
          <pc:docMk/>
          <pc:sldMk cId="0" sldId="266"/>
        </pc:sldMkLst>
      </pc:sldChg>
      <pc:sldChg chg="del">
        <pc:chgData name="Zain Jafri" userId="9fa31bb16907f007" providerId="LiveId" clId="{E317B905-709D-4408-81B9-311D652082D3}" dt="2019-05-26T16:04:23.473" v="3349" actId="2696"/>
        <pc:sldMkLst>
          <pc:docMk/>
          <pc:sldMk cId="0" sldId="267"/>
        </pc:sldMkLst>
      </pc:sldChg>
      <pc:sldChg chg="del">
        <pc:chgData name="Zain Jafri" userId="9fa31bb16907f007" providerId="LiveId" clId="{E317B905-709D-4408-81B9-311D652082D3}" dt="2019-05-26T16:04:24.675" v="3350" actId="2696"/>
        <pc:sldMkLst>
          <pc:docMk/>
          <pc:sldMk cId="0" sldId="268"/>
        </pc:sldMkLst>
      </pc:sldChg>
      <pc:sldChg chg="del">
        <pc:chgData name="Zain Jafri" userId="9fa31bb16907f007" providerId="LiveId" clId="{E317B905-709D-4408-81B9-311D652082D3}" dt="2019-05-26T16:04:25.295" v="3351" actId="2696"/>
        <pc:sldMkLst>
          <pc:docMk/>
          <pc:sldMk cId="0" sldId="269"/>
        </pc:sldMkLst>
      </pc:sldChg>
      <pc:sldChg chg="del">
        <pc:chgData name="Zain Jafri" userId="9fa31bb16907f007" providerId="LiveId" clId="{E317B905-709D-4408-81B9-311D652082D3}" dt="2019-05-26T16:04:26.125" v="3352" actId="2696"/>
        <pc:sldMkLst>
          <pc:docMk/>
          <pc:sldMk cId="0" sldId="270"/>
        </pc:sldMkLst>
      </pc:sldChg>
      <pc:sldChg chg="del">
        <pc:chgData name="Zain Jafri" userId="9fa31bb16907f007" providerId="LiveId" clId="{E317B905-709D-4408-81B9-311D652082D3}" dt="2019-05-26T16:04:26.930" v="3353" actId="2696"/>
        <pc:sldMkLst>
          <pc:docMk/>
          <pc:sldMk cId="0" sldId="271"/>
        </pc:sldMkLst>
      </pc:sldChg>
      <pc:sldChg chg="del">
        <pc:chgData name="Zain Jafri" userId="9fa31bb16907f007" providerId="LiveId" clId="{E317B905-709D-4408-81B9-311D652082D3}" dt="2019-05-26T16:06:43.605" v="3747" actId="2696"/>
        <pc:sldMkLst>
          <pc:docMk/>
          <pc:sldMk cId="0" sldId="272"/>
        </pc:sldMkLst>
      </pc:sldChg>
      <pc:sldChg chg="del">
        <pc:chgData name="Zain Jafri" userId="9fa31bb16907f007" providerId="LiveId" clId="{E317B905-709D-4408-81B9-311D652082D3}" dt="2019-05-26T16:06:44.241" v="3748" actId="2696"/>
        <pc:sldMkLst>
          <pc:docMk/>
          <pc:sldMk cId="0" sldId="273"/>
        </pc:sldMkLst>
      </pc:sldChg>
      <pc:sldChg chg="delSp modSp ord setBg">
        <pc:chgData name="Zain Jafri" userId="9fa31bb16907f007" providerId="LiveId" clId="{E317B905-709D-4408-81B9-311D652082D3}" dt="2019-05-26T16:08:11.409" v="3815" actId="478"/>
        <pc:sldMkLst>
          <pc:docMk/>
          <pc:sldMk cId="0" sldId="274"/>
        </pc:sldMkLst>
        <pc:spChg chg="mod">
          <ac:chgData name="Zain Jafri" userId="9fa31bb16907f007" providerId="LiveId" clId="{E317B905-709D-4408-81B9-311D652082D3}" dt="2019-05-26T16:06:54.709" v="3750" actId="20577"/>
          <ac:spMkLst>
            <pc:docMk/>
            <pc:sldMk cId="0" sldId="274"/>
            <ac:spMk id="336" creationId="{00000000-0000-0000-0000-000000000000}"/>
          </ac:spMkLst>
        </pc:spChg>
        <pc:spChg chg="del">
          <ac:chgData name="Zain Jafri" userId="9fa31bb16907f007" providerId="LiveId" clId="{E317B905-709D-4408-81B9-311D652082D3}" dt="2019-05-26T16:08:11.409" v="3815" actId="478"/>
          <ac:spMkLst>
            <pc:docMk/>
            <pc:sldMk cId="0" sldId="274"/>
            <ac:spMk id="338" creationId="{00000000-0000-0000-0000-000000000000}"/>
          </ac:spMkLst>
        </pc:spChg>
        <pc:spChg chg="mod">
          <ac:chgData name="Zain Jafri" userId="9fa31bb16907f007" providerId="LiveId" clId="{E317B905-709D-4408-81B9-311D652082D3}" dt="2019-05-26T16:07:14.883" v="3804" actId="20577"/>
          <ac:spMkLst>
            <pc:docMk/>
            <pc:sldMk cId="0" sldId="274"/>
            <ac:spMk id="339" creationId="{00000000-0000-0000-0000-000000000000}"/>
          </ac:spMkLst>
        </pc:spChg>
      </pc:sldChg>
      <pc:sldChg chg="addSp delSp modSp add del setBg addCm modCm">
        <pc:chgData name="Zain Jafri" userId="9fa31bb16907f007" providerId="LiveId" clId="{E317B905-709D-4408-81B9-311D652082D3}" dt="2019-05-26T16:16:16.015" v="4306"/>
        <pc:sldMkLst>
          <pc:docMk/>
          <pc:sldMk cId="3064862597" sldId="275"/>
        </pc:sldMkLst>
        <pc:spChg chg="add mod">
          <ac:chgData name="Zain Jafri" userId="9fa31bb16907f007" providerId="LiveId" clId="{E317B905-709D-4408-81B9-311D652082D3}" dt="2019-05-25T20:33:02.546" v="1995" actId="1035"/>
          <ac:spMkLst>
            <pc:docMk/>
            <pc:sldMk cId="3064862597" sldId="275"/>
            <ac:spMk id="3" creationId="{E57D5AA8-7274-4426-8237-11D7B2C3A873}"/>
          </ac:spMkLst>
        </pc:spChg>
        <pc:spChg chg="mod">
          <ac:chgData name="Zain Jafri" userId="9fa31bb16907f007" providerId="LiveId" clId="{E317B905-709D-4408-81B9-311D652082D3}" dt="2019-05-25T20:31:20.581" v="1874" actId="20577"/>
          <ac:spMkLst>
            <pc:docMk/>
            <pc:sldMk cId="3064862597" sldId="275"/>
            <ac:spMk id="105" creationId="{00000000-0000-0000-0000-000000000000}"/>
          </ac:spMkLst>
        </pc:spChg>
        <pc:spChg chg="del">
          <ac:chgData name="Zain Jafri" userId="9fa31bb16907f007" providerId="LiveId" clId="{E317B905-709D-4408-81B9-311D652082D3}" dt="2019-05-25T20:23:37.568" v="756" actId="478"/>
          <ac:spMkLst>
            <pc:docMk/>
            <pc:sldMk cId="3064862597" sldId="275"/>
            <ac:spMk id="106" creationId="{00000000-0000-0000-0000-000000000000}"/>
          </ac:spMkLst>
        </pc:spChg>
        <pc:spChg chg="del">
          <ac:chgData name="Zain Jafri" userId="9fa31bb16907f007" providerId="LiveId" clId="{E317B905-709D-4408-81B9-311D652082D3}" dt="2019-05-25T20:37:56.113" v="2036" actId="478"/>
          <ac:spMkLst>
            <pc:docMk/>
            <pc:sldMk cId="3064862597" sldId="275"/>
            <ac:spMk id="107" creationId="{00000000-0000-0000-0000-000000000000}"/>
          </ac:spMkLst>
        </pc:spChg>
        <pc:spChg chg="del">
          <ac:chgData name="Zain Jafri" userId="9fa31bb16907f007" providerId="LiveId" clId="{E317B905-709D-4408-81B9-311D652082D3}" dt="2019-05-26T16:07:56.268" v="3808" actId="478"/>
          <ac:spMkLst>
            <pc:docMk/>
            <pc:sldMk cId="3064862597" sldId="275"/>
            <ac:spMk id="108" creationId="{00000000-0000-0000-0000-000000000000}"/>
          </ac:spMkLst>
        </pc:spChg>
        <pc:spChg chg="mod">
          <ac:chgData name="Zain Jafri" userId="9fa31bb16907f007" providerId="LiveId" clId="{E317B905-709D-4408-81B9-311D652082D3}" dt="2019-05-26T16:01:36.803" v="2891" actId="1035"/>
          <ac:spMkLst>
            <pc:docMk/>
            <pc:sldMk cId="3064862597" sldId="275"/>
            <ac:spMk id="109" creationId="{00000000-0000-0000-0000-000000000000}"/>
          </ac:spMkLst>
        </pc:spChg>
        <pc:picChg chg="del">
          <ac:chgData name="Zain Jafri" userId="9fa31bb16907f007" providerId="LiveId" clId="{E317B905-709D-4408-81B9-311D652082D3}" dt="2019-05-25T20:20:53.003" v="289" actId="478"/>
          <ac:picMkLst>
            <pc:docMk/>
            <pc:sldMk cId="3064862597" sldId="275"/>
            <ac:picMk id="110" creationId="{00000000-0000-0000-0000-000000000000}"/>
          </ac:picMkLst>
        </pc:picChg>
      </pc:sldChg>
      <pc:sldChg chg="addSp delSp modSp add addCm modCm">
        <pc:chgData name="Zain Jafri" userId="9fa31bb16907f007" providerId="LiveId" clId="{E317B905-709D-4408-81B9-311D652082D3}" dt="2019-05-26T16:16:12.165" v="4304"/>
        <pc:sldMkLst>
          <pc:docMk/>
          <pc:sldMk cId="1625506014" sldId="276"/>
        </pc:sldMkLst>
        <pc:spChg chg="del">
          <ac:chgData name="Zain Jafri" userId="9fa31bb16907f007" providerId="LiveId" clId="{E317B905-709D-4408-81B9-311D652082D3}" dt="2019-05-25T20:30:16.137" v="1560" actId="478"/>
          <ac:spMkLst>
            <pc:docMk/>
            <pc:sldMk cId="1625506014" sldId="276"/>
            <ac:spMk id="3" creationId="{E57D5AA8-7274-4426-8237-11D7B2C3A873}"/>
          </ac:spMkLst>
        </pc:spChg>
        <pc:spChg chg="add del mod">
          <ac:chgData name="Zain Jafri" userId="9fa31bb16907f007" providerId="LiveId" clId="{E317B905-709D-4408-81B9-311D652082D3}" dt="2019-05-25T20:30:18.621" v="1561" actId="478"/>
          <ac:spMkLst>
            <pc:docMk/>
            <pc:sldMk cId="1625506014" sldId="276"/>
            <ac:spMk id="4" creationId="{0EC8C01C-17F4-4DF0-A7FF-C10BCCA3CC87}"/>
          </ac:spMkLst>
        </pc:spChg>
        <pc:spChg chg="add del mod">
          <ac:chgData name="Zain Jafri" userId="9fa31bb16907f007" providerId="LiveId" clId="{E317B905-709D-4408-81B9-311D652082D3}" dt="2019-05-26T16:08:43.361" v="3817" actId="478"/>
          <ac:spMkLst>
            <pc:docMk/>
            <pc:sldMk cId="1625506014" sldId="276"/>
            <ac:spMk id="5" creationId="{1855432E-9210-4345-95F5-7E04ADAAFCC2}"/>
          </ac:spMkLst>
        </pc:spChg>
        <pc:spChg chg="add mod">
          <ac:chgData name="Zain Jafri" userId="9fa31bb16907f007" providerId="LiveId" clId="{E317B905-709D-4408-81B9-311D652082D3}" dt="2019-05-25T20:31:11.070" v="1834" actId="20577"/>
          <ac:spMkLst>
            <pc:docMk/>
            <pc:sldMk cId="1625506014" sldId="276"/>
            <ac:spMk id="9" creationId="{1A9EB261-8737-438D-A61E-F4BCFBD8347E}"/>
          </ac:spMkLst>
        </pc:spChg>
        <pc:spChg chg="mod">
          <ac:chgData name="Zain Jafri" userId="9fa31bb16907f007" providerId="LiveId" clId="{E317B905-709D-4408-81B9-311D652082D3}" dt="2019-05-25T20:30:12.458" v="1559" actId="20577"/>
          <ac:spMkLst>
            <pc:docMk/>
            <pc:sldMk cId="1625506014" sldId="276"/>
            <ac:spMk id="105" creationId="{00000000-0000-0000-0000-000000000000}"/>
          </ac:spMkLst>
        </pc:spChg>
        <pc:spChg chg="del">
          <ac:chgData name="Zain Jafri" userId="9fa31bb16907f007" providerId="LiveId" clId="{E317B905-709D-4408-81B9-311D652082D3}" dt="2019-05-25T20:37:50.210" v="2035" actId="478"/>
          <ac:spMkLst>
            <pc:docMk/>
            <pc:sldMk cId="1625506014" sldId="276"/>
            <ac:spMk id="107" creationId="{00000000-0000-0000-0000-000000000000}"/>
          </ac:spMkLst>
        </pc:spChg>
        <pc:spChg chg="del">
          <ac:chgData name="Zain Jafri" userId="9fa31bb16907f007" providerId="LiveId" clId="{E317B905-709D-4408-81B9-311D652082D3}" dt="2019-05-26T16:07:51.847" v="3807" actId="478"/>
          <ac:spMkLst>
            <pc:docMk/>
            <pc:sldMk cId="1625506014" sldId="276"/>
            <ac:spMk id="108" creationId="{00000000-0000-0000-0000-000000000000}"/>
          </ac:spMkLst>
        </pc:spChg>
        <pc:spChg chg="del">
          <ac:chgData name="Zain Jafri" userId="9fa31bb16907f007" providerId="LiveId" clId="{E317B905-709D-4408-81B9-311D652082D3}" dt="2019-05-25T20:30:16.137" v="1560" actId="478"/>
          <ac:spMkLst>
            <pc:docMk/>
            <pc:sldMk cId="1625506014" sldId="276"/>
            <ac:spMk id="109" creationId="{00000000-0000-0000-0000-000000000000}"/>
          </ac:spMkLst>
        </pc:spChg>
        <pc:picChg chg="add mod">
          <ac:chgData name="Zain Jafri" userId="9fa31bb16907f007" providerId="LiveId" clId="{E317B905-709D-4408-81B9-311D652082D3}" dt="2019-05-26T16:10:37.988" v="3830" actId="1076"/>
          <ac:picMkLst>
            <pc:docMk/>
            <pc:sldMk cId="1625506014" sldId="276"/>
            <ac:picMk id="1026" creationId="{C774DC86-CC66-4F71-9077-D1F71A28E6EC}"/>
          </ac:picMkLst>
        </pc:picChg>
        <pc:picChg chg="add mod">
          <ac:chgData name="Zain Jafri" userId="9fa31bb16907f007" providerId="LiveId" clId="{E317B905-709D-4408-81B9-311D652082D3}" dt="2019-05-26T16:11:45.261" v="3876" actId="1036"/>
          <ac:picMkLst>
            <pc:docMk/>
            <pc:sldMk cId="1625506014" sldId="276"/>
            <ac:picMk id="1028" creationId="{31B77445-C63E-47A7-A778-EF2B66408F7D}"/>
          </ac:picMkLst>
        </pc:picChg>
        <pc:picChg chg="add mod">
          <ac:chgData name="Zain Jafri" userId="9fa31bb16907f007" providerId="LiveId" clId="{E317B905-709D-4408-81B9-311D652082D3}" dt="2019-05-26T16:10:55.583" v="3839" actId="1076"/>
          <ac:picMkLst>
            <pc:docMk/>
            <pc:sldMk cId="1625506014" sldId="276"/>
            <ac:picMk id="1030" creationId="{AEF9EA02-11DB-4CAD-94FE-B164DFF78A12}"/>
          </ac:picMkLst>
        </pc:picChg>
        <pc:picChg chg="add mod">
          <ac:chgData name="Zain Jafri" userId="9fa31bb16907f007" providerId="LiveId" clId="{E317B905-709D-4408-81B9-311D652082D3}" dt="2019-05-26T16:10:54.006" v="3838" actId="1076"/>
          <ac:picMkLst>
            <pc:docMk/>
            <pc:sldMk cId="1625506014" sldId="276"/>
            <ac:picMk id="1032" creationId="{55C4DB4B-B4D0-4C6D-8DC4-A70B0D0ABC03}"/>
          </ac:picMkLst>
        </pc:picChg>
        <pc:picChg chg="add mod">
          <ac:chgData name="Zain Jafri" userId="9fa31bb16907f007" providerId="LiveId" clId="{E317B905-709D-4408-81B9-311D652082D3}" dt="2019-05-26T16:11:01.756" v="3869" actId="1037"/>
          <ac:picMkLst>
            <pc:docMk/>
            <pc:sldMk cId="1625506014" sldId="276"/>
            <ac:picMk id="1034" creationId="{2E69C248-DF3C-45DE-B0A6-E5B74E7D674B}"/>
          </ac:picMkLst>
        </pc:picChg>
      </pc:sldChg>
      <pc:sldChg chg="addSp delSp modSp add addCm modCm">
        <pc:chgData name="Zain Jafri" userId="9fa31bb16907f007" providerId="LiveId" clId="{E317B905-709D-4408-81B9-311D652082D3}" dt="2019-05-27T22:45:29.790" v="4499" actId="1589"/>
        <pc:sldMkLst>
          <pc:docMk/>
          <pc:sldMk cId="623224484" sldId="277"/>
        </pc:sldMkLst>
        <pc:spChg chg="del">
          <ac:chgData name="Zain Jafri" userId="9fa31bb16907f007" providerId="LiveId" clId="{E317B905-709D-4408-81B9-311D652082D3}" dt="2019-05-25T20:33:54.247" v="2010" actId="478"/>
          <ac:spMkLst>
            <pc:docMk/>
            <pc:sldMk cId="623224484" sldId="277"/>
            <ac:spMk id="3" creationId="{E57D5AA8-7274-4426-8237-11D7B2C3A873}"/>
          </ac:spMkLst>
        </pc:spChg>
        <pc:spChg chg="add del mod">
          <ac:chgData name="Zain Jafri" userId="9fa31bb16907f007" providerId="LiveId" clId="{E317B905-709D-4408-81B9-311D652082D3}" dt="2019-05-25T20:33:58.716" v="2012" actId="478"/>
          <ac:spMkLst>
            <pc:docMk/>
            <pc:sldMk cId="623224484" sldId="277"/>
            <ac:spMk id="4" creationId="{1AE24B08-CF5D-4291-AC4B-5B9BB6874538}"/>
          </ac:spMkLst>
        </pc:spChg>
        <pc:spChg chg="add mod">
          <ac:chgData name="Zain Jafri" userId="9fa31bb16907f007" providerId="LiveId" clId="{E317B905-709D-4408-81B9-311D652082D3}" dt="2019-05-26T16:13:36.946" v="4078" actId="207"/>
          <ac:spMkLst>
            <pc:docMk/>
            <pc:sldMk cId="623224484" sldId="277"/>
            <ac:spMk id="8" creationId="{E5DD1CD4-C9A5-4D87-8CE4-55761BFCA879}"/>
          </ac:spMkLst>
        </pc:spChg>
        <pc:spChg chg="add mod">
          <ac:chgData name="Zain Jafri" userId="9fa31bb16907f007" providerId="LiveId" clId="{E317B905-709D-4408-81B9-311D652082D3}" dt="2019-05-26T16:12:38.890" v="3991" actId="1036"/>
          <ac:spMkLst>
            <pc:docMk/>
            <pc:sldMk cId="623224484" sldId="277"/>
            <ac:spMk id="10" creationId="{16F8140B-D422-49CF-B719-108C80A9B342}"/>
          </ac:spMkLst>
        </pc:spChg>
        <pc:spChg chg="mod">
          <ac:chgData name="Zain Jafri" userId="9fa31bb16907f007" providerId="LiveId" clId="{E317B905-709D-4408-81B9-311D652082D3}" dt="2019-05-26T16:12:23.097" v="3959" actId="20577"/>
          <ac:spMkLst>
            <pc:docMk/>
            <pc:sldMk cId="623224484" sldId="277"/>
            <ac:spMk id="105" creationId="{00000000-0000-0000-0000-000000000000}"/>
          </ac:spMkLst>
        </pc:spChg>
        <pc:spChg chg="del mod">
          <ac:chgData name="Zain Jafri" userId="9fa31bb16907f007" providerId="LiveId" clId="{E317B905-709D-4408-81B9-311D652082D3}" dt="2019-05-25T20:37:58.920" v="2038" actId="478"/>
          <ac:spMkLst>
            <pc:docMk/>
            <pc:sldMk cId="623224484" sldId="277"/>
            <ac:spMk id="107" creationId="{00000000-0000-0000-0000-000000000000}"/>
          </ac:spMkLst>
        </pc:spChg>
        <pc:spChg chg="del">
          <ac:chgData name="Zain Jafri" userId="9fa31bb16907f007" providerId="LiveId" clId="{E317B905-709D-4408-81B9-311D652082D3}" dt="2019-05-26T16:07:59.710" v="3809" actId="478"/>
          <ac:spMkLst>
            <pc:docMk/>
            <pc:sldMk cId="623224484" sldId="277"/>
            <ac:spMk id="108" creationId="{00000000-0000-0000-0000-000000000000}"/>
          </ac:spMkLst>
        </pc:spChg>
        <pc:spChg chg="del">
          <ac:chgData name="Zain Jafri" userId="9fa31bb16907f007" providerId="LiveId" clId="{E317B905-709D-4408-81B9-311D652082D3}" dt="2019-05-25T20:33:56.810" v="2011" actId="478"/>
          <ac:spMkLst>
            <pc:docMk/>
            <pc:sldMk cId="623224484" sldId="277"/>
            <ac:spMk id="109" creationId="{00000000-0000-0000-0000-000000000000}"/>
          </ac:spMkLst>
        </pc:spChg>
        <pc:cxnChg chg="add mod">
          <ac:chgData name="Zain Jafri" userId="9fa31bb16907f007" providerId="LiveId" clId="{E317B905-709D-4408-81B9-311D652082D3}" dt="2019-05-26T16:12:29.892" v="3971" actId="1035"/>
          <ac:cxnSpMkLst>
            <pc:docMk/>
            <pc:sldMk cId="623224484" sldId="277"/>
            <ac:cxnSpMk id="2" creationId="{43561D8F-FD9A-4F41-8DE1-230BDC7F8A04}"/>
          </ac:cxnSpMkLst>
        </pc:cxnChg>
      </pc:sldChg>
      <pc:sldChg chg="addSp delSp modSp add addCm modCm">
        <pc:chgData name="Zain Jafri" userId="9fa31bb16907f007" providerId="LiveId" clId="{E317B905-709D-4408-81B9-311D652082D3}" dt="2019-05-26T16:20:13.264" v="4436" actId="20577"/>
        <pc:sldMkLst>
          <pc:docMk/>
          <pc:sldMk cId="1300517471" sldId="278"/>
        </pc:sldMkLst>
        <pc:spChg chg="add mod">
          <ac:chgData name="Zain Jafri" userId="9fa31bb16907f007" providerId="LiveId" clId="{E317B905-709D-4408-81B9-311D652082D3}" dt="2019-05-26T16:20:13.264" v="4436" actId="20577"/>
          <ac:spMkLst>
            <pc:docMk/>
            <pc:sldMk cId="1300517471" sldId="278"/>
            <ac:spMk id="5" creationId="{D46576A1-D4E8-4062-A8A0-086E299D421B}"/>
          </ac:spMkLst>
        </pc:spChg>
        <pc:spChg chg="mod">
          <ac:chgData name="Zain Jafri" userId="9fa31bb16907f007" providerId="LiveId" clId="{E317B905-709D-4408-81B9-311D652082D3}" dt="2019-05-25T20:38:26.832" v="2087" actId="20577"/>
          <ac:spMkLst>
            <pc:docMk/>
            <pc:sldMk cId="1300517471" sldId="278"/>
            <ac:spMk id="105" creationId="{00000000-0000-0000-0000-000000000000}"/>
          </ac:spMkLst>
        </pc:spChg>
        <pc:spChg chg="del">
          <ac:chgData name="Zain Jafri" userId="9fa31bb16907f007" providerId="LiveId" clId="{E317B905-709D-4408-81B9-311D652082D3}" dt="2019-05-26T16:08:01.667" v="3810" actId="478"/>
          <ac:spMkLst>
            <pc:docMk/>
            <pc:sldMk cId="1300517471" sldId="278"/>
            <ac:spMk id="108" creationId="{00000000-0000-0000-0000-000000000000}"/>
          </ac:spMkLst>
        </pc:spChg>
      </pc:sldChg>
      <pc:sldChg chg="modSp add del">
        <pc:chgData name="Zain Jafri" userId="9fa31bb16907f007" providerId="LiveId" clId="{E317B905-709D-4408-81B9-311D652082D3}" dt="2019-05-26T15:59:37.279" v="2761" actId="2696"/>
        <pc:sldMkLst>
          <pc:docMk/>
          <pc:sldMk cId="3667847608" sldId="279"/>
        </pc:sldMkLst>
        <pc:spChg chg="mod">
          <ac:chgData name="Zain Jafri" userId="9fa31bb16907f007" providerId="LiveId" clId="{E317B905-709D-4408-81B9-311D652082D3}" dt="2019-05-25T20:38:35.063" v="2106" actId="20577"/>
          <ac:spMkLst>
            <pc:docMk/>
            <pc:sldMk cId="3667847608" sldId="279"/>
            <ac:spMk id="105" creationId="{00000000-0000-0000-0000-000000000000}"/>
          </ac:spMkLst>
        </pc:spChg>
      </pc:sldChg>
      <pc:sldChg chg="addSp delSp modSp add addCm modCm">
        <pc:chgData name="Zain Jafri" userId="9fa31bb16907f007" providerId="LiveId" clId="{E317B905-709D-4408-81B9-311D652082D3}" dt="2019-05-26T16:16:35.244" v="4312"/>
        <pc:sldMkLst>
          <pc:docMk/>
          <pc:sldMk cId="1163658318" sldId="280"/>
        </pc:sldMkLst>
        <pc:spChg chg="add mod">
          <ac:chgData name="Zain Jafri" userId="9fa31bb16907f007" providerId="LiveId" clId="{E317B905-709D-4408-81B9-311D652082D3}" dt="2019-05-26T16:12:55.198" v="3994" actId="1036"/>
          <ac:spMkLst>
            <pc:docMk/>
            <pc:sldMk cId="1163658318" sldId="280"/>
            <ac:spMk id="5" creationId="{2BFDF0D6-F40D-456F-B8E0-932363E5B50E}"/>
          </ac:spMkLst>
        </pc:spChg>
        <pc:spChg chg="mod">
          <ac:chgData name="Zain Jafri" userId="9fa31bb16907f007" providerId="LiveId" clId="{E317B905-709D-4408-81B9-311D652082D3}" dt="2019-05-25T20:38:48.947" v="2135" actId="20577"/>
          <ac:spMkLst>
            <pc:docMk/>
            <pc:sldMk cId="1163658318" sldId="280"/>
            <ac:spMk id="105" creationId="{00000000-0000-0000-0000-000000000000}"/>
          </ac:spMkLst>
        </pc:spChg>
        <pc:spChg chg="del">
          <ac:chgData name="Zain Jafri" userId="9fa31bb16907f007" providerId="LiveId" clId="{E317B905-709D-4408-81B9-311D652082D3}" dt="2019-05-26T16:08:03.672" v="3811" actId="478"/>
          <ac:spMkLst>
            <pc:docMk/>
            <pc:sldMk cId="1163658318" sldId="280"/>
            <ac:spMk id="108" creationId="{00000000-0000-0000-0000-000000000000}"/>
          </ac:spMkLst>
        </pc:spChg>
        <pc:graphicFrameChg chg="add mod modGraphic">
          <ac:chgData name="Zain Jafri" userId="9fa31bb16907f007" providerId="LiveId" clId="{E317B905-709D-4408-81B9-311D652082D3}" dt="2019-05-26T16:13:00.108" v="4009" actId="1035"/>
          <ac:graphicFrameMkLst>
            <pc:docMk/>
            <pc:sldMk cId="1163658318" sldId="280"/>
            <ac:graphicFrameMk id="2" creationId="{20589061-E9DC-477E-87F5-2BDC299FFCFC}"/>
          </ac:graphicFrameMkLst>
        </pc:graphicFrameChg>
      </pc:sldChg>
      <pc:sldChg chg="add del setBg">
        <pc:chgData name="Zain Jafri" userId="9fa31bb16907f007" providerId="LiveId" clId="{E317B905-709D-4408-81B9-311D652082D3}" dt="2019-05-26T15:54:11.890" v="2148"/>
        <pc:sldMkLst>
          <pc:docMk/>
          <pc:sldMk cId="3291061125" sldId="281"/>
        </pc:sldMkLst>
        <pc:spChg chg="add mod">
          <ac:chgData name="Zain Jafri" userId="9fa31bb16907f007" providerId="LiveId" clId="{E317B905-709D-4408-81B9-311D652082D3}" dt="2019-05-26T16:13:46.119" v="4079" actId="207"/>
          <ac:spMkLst>
            <pc:docMk/>
            <pc:sldMk cId="3291061125" sldId="281"/>
            <ac:spMk id="4" creationId="{BBC4606E-4940-4851-BF99-9D456FA4E71E}"/>
          </ac:spMkLst>
        </pc:spChg>
        <pc:spChg chg="mod">
          <ac:chgData name="Zain Jafri" userId="9fa31bb16907f007" providerId="LiveId" clId="{E317B905-709D-4408-81B9-311D652082D3}" dt="2019-05-26T16:14:31.215" v="4104" actId="20577"/>
          <ac:spMkLst>
            <pc:docMk/>
            <pc:sldMk cId="3291061125" sldId="281"/>
            <ac:spMk id="105" creationId="{00000000-0000-0000-0000-000000000000}"/>
          </ac:spMkLst>
        </pc:spChg>
        <pc:spChg chg="del">
          <ac:chgData name="Zain Jafri" userId="9fa31bb16907f007" providerId="LiveId" clId="{E317B905-709D-4408-81B9-311D652082D3}" dt="2019-05-26T16:08:05.936" v="3812" actId="478"/>
          <ac:spMkLst>
            <pc:docMk/>
            <pc:sldMk cId="3291061125" sldId="281"/>
            <ac:spMk id="108" creationId="{00000000-0000-0000-0000-000000000000}"/>
          </ac:spMkLst>
        </pc:spChg>
      </pc:sldChg>
      <pc:sldChg chg="delSp modSp add addCm modCm">
        <pc:chgData name="Zain Jafri" userId="9fa31bb16907f007" providerId="LiveId" clId="{E317B905-709D-4408-81B9-311D652082D3}" dt="2019-05-26T16:17:36.884" v="4317"/>
        <pc:sldMkLst>
          <pc:docMk/>
          <pc:sldMk cId="2303775462" sldId="282"/>
        </pc:sldMkLst>
        <pc:spChg chg="mod">
          <ac:chgData name="Zain Jafri" userId="9fa31bb16907f007" providerId="LiveId" clId="{E317B905-709D-4408-81B9-311D652082D3}" dt="2019-05-26T16:15:46.144" v="4300" actId="20577"/>
          <ac:spMkLst>
            <pc:docMk/>
            <pc:sldMk cId="2303775462" sldId="282"/>
            <ac:spMk id="4" creationId="{BBC4606E-4940-4851-BF99-9D456FA4E71E}"/>
          </ac:spMkLst>
        </pc:spChg>
        <pc:spChg chg="mod">
          <ac:chgData name="Zain Jafri" userId="9fa31bb16907f007" providerId="LiveId" clId="{E317B905-709D-4408-81B9-311D652082D3}" dt="2019-05-26T16:04:43.295" v="3389" actId="20577"/>
          <ac:spMkLst>
            <pc:docMk/>
            <pc:sldMk cId="2303775462" sldId="282"/>
            <ac:spMk id="105" creationId="{00000000-0000-0000-0000-000000000000}"/>
          </ac:spMkLst>
        </pc:spChg>
        <pc:spChg chg="del">
          <ac:chgData name="Zain Jafri" userId="9fa31bb16907f007" providerId="LiveId" clId="{E317B905-709D-4408-81B9-311D652082D3}" dt="2019-05-26T16:08:07.654" v="3813" actId="478"/>
          <ac:spMkLst>
            <pc:docMk/>
            <pc:sldMk cId="2303775462" sldId="282"/>
            <ac:spMk id="108" creationId="{00000000-0000-0000-0000-000000000000}"/>
          </ac:spMkLst>
        </pc:spChg>
      </pc:sldChg>
      <pc:sldChg chg="add del setBg">
        <pc:chgData name="Zain Jafri" userId="9fa31bb16907f007" providerId="LiveId" clId="{E317B905-709D-4408-81B9-311D652082D3}" dt="2019-05-26T15:54:11.890" v="2148"/>
        <pc:sldMkLst>
          <pc:docMk/>
          <pc:sldMk cId="1193765717" sldId="283"/>
        </pc:sldMkLst>
        <pc:spChg chg="add del mod">
          <ac:chgData name="Zain Jafri" userId="9fa31bb16907f007" providerId="LiveId" clId="{E317B905-709D-4408-81B9-311D652082D3}" dt="2019-05-26T16:13:57.486" v="4081" actId="207"/>
          <ac:spMkLst>
            <pc:docMk/>
            <pc:sldMk cId="1193765717" sldId="283"/>
            <ac:spMk id="4" creationId="{BBC4606E-4940-4851-BF99-9D456FA4E71E}"/>
          </ac:spMkLst>
        </pc:spChg>
        <pc:spChg chg="mod">
          <ac:chgData name="Zain Jafri" userId="9fa31bb16907f007" providerId="LiveId" clId="{E317B905-709D-4408-81B9-311D652082D3}" dt="2019-05-26T16:05:42.003" v="3703" actId="20577"/>
          <ac:spMkLst>
            <pc:docMk/>
            <pc:sldMk cId="1193765717" sldId="283"/>
            <ac:spMk id="105" creationId="{00000000-0000-0000-0000-000000000000}"/>
          </ac:spMkLst>
        </pc:spChg>
        <pc:spChg chg="del">
          <ac:chgData name="Zain Jafri" userId="9fa31bb16907f007" providerId="LiveId" clId="{E317B905-709D-4408-81B9-311D652082D3}" dt="2019-05-26T16:08:09.708" v="3814" actId="478"/>
          <ac:spMkLst>
            <pc:docMk/>
            <pc:sldMk cId="1193765717" sldId="283"/>
            <ac:spMk id="108" creationId="{00000000-0000-0000-0000-000000000000}"/>
          </ac:spMkLst>
        </pc:spChg>
      </pc:sldChg>
      <pc:sldChg chg="addSp delSp modSp add ord setBg addCm modCm">
        <pc:chgData name="Zain Jafri" userId="9fa31bb16907f007" providerId="LiveId" clId="{E317B905-709D-4408-81B9-311D652082D3}" dt="2019-05-26T16:21:10.369" v="4439"/>
        <pc:sldMkLst>
          <pc:docMk/>
          <pc:sldMk cId="1359544750" sldId="284"/>
        </pc:sldMkLst>
        <pc:spChg chg="del">
          <ac:chgData name="Zain Jafri" userId="9fa31bb16907f007" providerId="LiveId" clId="{E317B905-709D-4408-81B9-311D652082D3}" dt="2019-05-26T16:08:12.925" v="3816" actId="478"/>
          <ac:spMkLst>
            <pc:docMk/>
            <pc:sldMk cId="1359544750" sldId="284"/>
            <ac:spMk id="2" creationId="{9A3E6674-8672-4B51-83F5-D73617AA1823}"/>
          </ac:spMkLst>
        </pc:spChg>
        <pc:spChg chg="del">
          <ac:chgData name="Zain Jafri" userId="9fa31bb16907f007" providerId="LiveId" clId="{E317B905-709D-4408-81B9-311D652082D3}" dt="2019-05-26T16:05:57.561" v="3741" actId="478"/>
          <ac:spMkLst>
            <pc:docMk/>
            <pc:sldMk cId="1359544750" sldId="284"/>
            <ac:spMk id="4" creationId="{BBC4606E-4940-4851-BF99-9D456FA4E71E}"/>
          </ac:spMkLst>
        </pc:spChg>
        <pc:spChg chg="mod">
          <ac:chgData name="Zain Jafri" userId="9fa31bb16907f007" providerId="LiveId" clId="{E317B905-709D-4408-81B9-311D652082D3}" dt="2019-05-26T16:05:55.204" v="3740" actId="20577"/>
          <ac:spMkLst>
            <pc:docMk/>
            <pc:sldMk cId="1359544750" sldId="284"/>
            <ac:spMk id="105" creationId="{00000000-0000-0000-0000-000000000000}"/>
          </ac:spMkLst>
        </pc:spChg>
        <pc:spChg chg="del">
          <ac:chgData name="Zain Jafri" userId="9fa31bb16907f007" providerId="LiveId" clId="{E317B905-709D-4408-81B9-311D652082D3}" dt="2019-05-26T16:07:19.916" v="3805" actId="478"/>
          <ac:spMkLst>
            <pc:docMk/>
            <pc:sldMk cId="1359544750" sldId="284"/>
            <ac:spMk id="108" creationId="{00000000-0000-0000-0000-000000000000}"/>
          </ac:spMkLst>
        </pc:spChg>
        <pc:cxnChg chg="add mod">
          <ac:chgData name="Zain Jafri" userId="9fa31bb16907f007" providerId="LiveId" clId="{E317B905-709D-4408-81B9-311D652082D3}" dt="2019-05-26T16:14:06.366" v="4086" actId="1036"/>
          <ac:cxnSpMkLst>
            <pc:docMk/>
            <pc:sldMk cId="1359544750" sldId="284"/>
            <ac:cxnSpMk id="5" creationId="{A15D6FFA-37E7-430D-A166-9D1DF9105971}"/>
          </ac:cxnSpMkLst>
        </pc:cxnChg>
      </pc:sldChg>
      <pc:sldMasterChg chg="setBg delSldLayout modSldLayout">
        <pc:chgData name="Zain Jafri" userId="9fa31bb16907f007" providerId="LiveId" clId="{E317B905-709D-4408-81B9-311D652082D3}" dt="2019-05-26T16:07:24.882" v="3806"/>
        <pc:sldMasterMkLst>
          <pc:docMk/>
          <pc:sldMasterMk cId="0" sldId="2147483654"/>
        </pc:sldMasterMkLst>
        <pc:sldLayoutChg chg="setBg">
          <pc:chgData name="Zain Jafri" userId="9fa31bb16907f007" providerId="LiveId" clId="{E317B905-709D-4408-81B9-311D652082D3}" dt="2019-05-26T16:07:24.882" v="3806"/>
          <pc:sldLayoutMkLst>
            <pc:docMk/>
            <pc:sldMasterMk cId="0" sldId="2147483654"/>
            <pc:sldLayoutMk cId="0" sldId="2147483648"/>
          </pc:sldLayoutMkLst>
        </pc:sldLayoutChg>
        <pc:sldLayoutChg chg="setBg">
          <pc:chgData name="Zain Jafri" userId="9fa31bb16907f007" providerId="LiveId" clId="{E317B905-709D-4408-81B9-311D652082D3}" dt="2019-05-26T16:07:24.882" v="3806"/>
          <pc:sldLayoutMkLst>
            <pc:docMk/>
            <pc:sldMasterMk cId="0" sldId="2147483654"/>
            <pc:sldLayoutMk cId="0" sldId="2147483649"/>
          </pc:sldLayoutMkLst>
        </pc:sldLayoutChg>
        <pc:sldLayoutChg chg="setBg">
          <pc:chgData name="Zain Jafri" userId="9fa31bb16907f007" providerId="LiveId" clId="{E317B905-709D-4408-81B9-311D652082D3}" dt="2019-05-26T16:07:24.882" v="3806"/>
          <pc:sldLayoutMkLst>
            <pc:docMk/>
            <pc:sldMasterMk cId="0" sldId="2147483654"/>
            <pc:sldLayoutMk cId="0" sldId="2147483651"/>
          </pc:sldLayoutMkLst>
        </pc:sldLayoutChg>
        <pc:sldLayoutChg chg="setBg">
          <pc:chgData name="Zain Jafri" userId="9fa31bb16907f007" providerId="LiveId" clId="{E317B905-709D-4408-81B9-311D652082D3}" dt="2019-05-26T16:07:24.882" v="3806"/>
          <pc:sldLayoutMkLst>
            <pc:docMk/>
            <pc:sldMasterMk cId="0" sldId="2147483654"/>
            <pc:sldLayoutMk cId="0" sldId="2147483653"/>
          </pc:sldLayoutMkLst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6T11:18:32.735" idx="9">
    <p:pos x="10" y="10"/>
    <p:text>Marin &amp; Venku</p:text>
    <p:extLst>
      <p:ext uri="{C676402C-5697-4E1C-873F-D02D1690AC5C}">
        <p15:threadingInfo xmlns:p15="http://schemas.microsoft.com/office/powerpoint/2012/main" timeZoneBias="300"/>
      </p:ext>
    </p:extLst>
  </p:cm>
  <p:cm authorId="1" dt="2019-05-26T11:20:43.419" idx="11">
    <p:pos x="106" y="106"/>
    <p:text>We may also need some from a modeling perspective in which case, we may need input from Zain Iqbal, Michael and Zain Jafri too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6T11:18:32.735" idx="9">
    <p:pos x="10" y="10"/>
    <p:text>Marin &amp; Venku</p:text>
    <p:extLst>
      <p:ext uri="{C676402C-5697-4E1C-873F-D02D1690AC5C}">
        <p15:threadingInfo xmlns:p15="http://schemas.microsoft.com/office/powerpoint/2012/main" timeZoneBias="300"/>
      </p:ext>
    </p:extLst>
  </p:cm>
  <p:cm authorId="1" dt="2019-05-26T11:20:43.419" idx="11">
    <p:pos x="106" y="106"/>
    <p:text>We may also need some from a modeling perspective in which case, we may need input from Zain Iqbal, Michael and Zain Jafri too</p:text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4449AD-944B-0B42-9AE9-614ADC89470A}" type="doc">
      <dgm:prSet loTypeId="urn:microsoft.com/office/officeart/2005/8/layout/equati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B3EE10-B295-EC4C-A36A-D89BBECBB9AD}">
      <dgm:prSet phldrT="[Text]"/>
      <dgm:spPr/>
      <dgm:t>
        <a:bodyPr/>
        <a:lstStyle/>
        <a:p>
          <a:r>
            <a:rPr lang="en-US" dirty="0"/>
            <a:t>Hospital Complication Scores</a:t>
          </a:r>
        </a:p>
      </dgm:t>
    </dgm:pt>
    <dgm:pt modelId="{6BDA2979-B177-8B4D-AD9D-42E6B080702A}" type="parTrans" cxnId="{646889AD-FAFB-AF4B-945B-6C3DCE4260A2}">
      <dgm:prSet/>
      <dgm:spPr/>
      <dgm:t>
        <a:bodyPr/>
        <a:lstStyle/>
        <a:p>
          <a:endParaRPr lang="en-US"/>
        </a:p>
      </dgm:t>
    </dgm:pt>
    <dgm:pt modelId="{F45D689A-85D9-C242-A995-BD9817B0AAD7}" type="sibTrans" cxnId="{646889AD-FAFB-AF4B-945B-6C3DCE4260A2}">
      <dgm:prSet/>
      <dgm:spPr/>
      <dgm:t>
        <a:bodyPr/>
        <a:lstStyle/>
        <a:p>
          <a:endParaRPr lang="en-US"/>
        </a:p>
      </dgm:t>
    </dgm:pt>
    <dgm:pt modelId="{25EC4D7C-1217-C14D-82EC-FED2E06A9F0D}">
      <dgm:prSet phldrT="[Text]"/>
      <dgm:spPr/>
      <dgm:t>
        <a:bodyPr/>
        <a:lstStyle/>
        <a:p>
          <a:r>
            <a:rPr lang="en-US" dirty="0"/>
            <a:t>Patient Ratings</a:t>
          </a:r>
        </a:p>
      </dgm:t>
    </dgm:pt>
    <dgm:pt modelId="{C3B922E9-3FA0-6444-A6C6-7D598013836B}" type="parTrans" cxnId="{657C5856-9DD3-6442-8776-07902CB04F45}">
      <dgm:prSet/>
      <dgm:spPr/>
      <dgm:t>
        <a:bodyPr/>
        <a:lstStyle/>
        <a:p>
          <a:endParaRPr lang="en-US"/>
        </a:p>
      </dgm:t>
    </dgm:pt>
    <dgm:pt modelId="{2BDA60F1-9640-6B49-84CE-E330757291A9}" type="sibTrans" cxnId="{657C5856-9DD3-6442-8776-07902CB04F45}">
      <dgm:prSet/>
      <dgm:spPr/>
      <dgm:t>
        <a:bodyPr/>
        <a:lstStyle/>
        <a:p>
          <a:endParaRPr lang="en-US"/>
        </a:p>
      </dgm:t>
    </dgm:pt>
    <dgm:pt modelId="{08BC29BF-9F34-B24E-86E1-E27412C3A20A}">
      <dgm:prSet phldrT="[Text]" custT="1"/>
      <dgm:spPr/>
      <dgm:t>
        <a:bodyPr/>
        <a:lstStyle/>
        <a:p>
          <a:r>
            <a:rPr lang="en-US" sz="1800" dirty="0"/>
            <a:t>Predict Score Rating</a:t>
          </a:r>
        </a:p>
      </dgm:t>
    </dgm:pt>
    <dgm:pt modelId="{CA91D3E5-BB13-5144-B54D-41C39A45E1CE}" type="parTrans" cxnId="{E0001EC6-E7B8-B54D-A62C-6447AEE9A773}">
      <dgm:prSet/>
      <dgm:spPr/>
      <dgm:t>
        <a:bodyPr/>
        <a:lstStyle/>
        <a:p>
          <a:endParaRPr lang="en-US"/>
        </a:p>
      </dgm:t>
    </dgm:pt>
    <dgm:pt modelId="{94AE9376-A112-3C40-9584-6E3021AE26C1}" type="sibTrans" cxnId="{E0001EC6-E7B8-B54D-A62C-6447AEE9A773}">
      <dgm:prSet/>
      <dgm:spPr/>
      <dgm:t>
        <a:bodyPr/>
        <a:lstStyle/>
        <a:p>
          <a:endParaRPr lang="en-US"/>
        </a:p>
      </dgm:t>
    </dgm:pt>
    <dgm:pt modelId="{853FA7DF-47A3-404D-99F0-B5BFD59A6F51}" type="pres">
      <dgm:prSet presAssocID="{584449AD-944B-0B42-9AE9-614ADC89470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56F866-4AC0-164D-B5C5-3759B6B6499E}" type="pres">
      <dgm:prSet presAssocID="{584449AD-944B-0B42-9AE9-614ADC89470A}" presName="vNodes" presStyleCnt="0"/>
      <dgm:spPr/>
    </dgm:pt>
    <dgm:pt modelId="{02BBD494-8C8B-784C-AA51-9CCCB664488F}" type="pres">
      <dgm:prSet presAssocID="{FAB3EE10-B295-EC4C-A36A-D89BBECBB9A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49F7EE-AAA3-6F49-9114-DCFDDA2429EE}" type="pres">
      <dgm:prSet presAssocID="{F45D689A-85D9-C242-A995-BD9817B0AAD7}" presName="spacerT" presStyleCnt="0"/>
      <dgm:spPr/>
    </dgm:pt>
    <dgm:pt modelId="{E04F6DE1-6925-B345-B915-5D015B3AA3A3}" type="pres">
      <dgm:prSet presAssocID="{F45D689A-85D9-C242-A995-BD9817B0AAD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065FF27-DFF5-F64D-AC60-4E86083A90C4}" type="pres">
      <dgm:prSet presAssocID="{F45D689A-85D9-C242-A995-BD9817B0AAD7}" presName="spacerB" presStyleCnt="0"/>
      <dgm:spPr/>
    </dgm:pt>
    <dgm:pt modelId="{A98AE1A8-69B3-0146-B8B0-DFEE7F87F671}" type="pres">
      <dgm:prSet presAssocID="{25EC4D7C-1217-C14D-82EC-FED2E06A9F0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B3143C-4926-A64D-85EE-57C6ECE8A6D6}" type="pres">
      <dgm:prSet presAssocID="{584449AD-944B-0B42-9AE9-614ADC89470A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8EFB80A8-FC8E-F743-B3C1-4F5884A4405A}" type="pres">
      <dgm:prSet presAssocID="{584449AD-944B-0B42-9AE9-614ADC89470A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F26E2C0-F8CE-2248-A9B0-8C1B68EE5FD6}" type="pres">
      <dgm:prSet presAssocID="{584449AD-944B-0B42-9AE9-614ADC89470A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36C9BC-04F5-D94F-B535-3FFCE018A3B6}" type="presOf" srcId="{584449AD-944B-0B42-9AE9-614ADC89470A}" destId="{853FA7DF-47A3-404D-99F0-B5BFD59A6F51}" srcOrd="0" destOrd="0" presId="urn:microsoft.com/office/officeart/2005/8/layout/equation2"/>
    <dgm:cxn modelId="{3A0BD4D5-2CF9-624E-A31D-B969FA924075}" type="presOf" srcId="{25EC4D7C-1217-C14D-82EC-FED2E06A9F0D}" destId="{A98AE1A8-69B3-0146-B8B0-DFEE7F87F671}" srcOrd="0" destOrd="0" presId="urn:microsoft.com/office/officeart/2005/8/layout/equation2"/>
    <dgm:cxn modelId="{E0001EC6-E7B8-B54D-A62C-6447AEE9A773}" srcId="{584449AD-944B-0B42-9AE9-614ADC89470A}" destId="{08BC29BF-9F34-B24E-86E1-E27412C3A20A}" srcOrd="2" destOrd="0" parTransId="{CA91D3E5-BB13-5144-B54D-41C39A45E1CE}" sibTransId="{94AE9376-A112-3C40-9584-6E3021AE26C1}"/>
    <dgm:cxn modelId="{35C61AB6-5C27-E54D-B9B7-A041FD5080F1}" type="presOf" srcId="{FAB3EE10-B295-EC4C-A36A-D89BBECBB9AD}" destId="{02BBD494-8C8B-784C-AA51-9CCCB664488F}" srcOrd="0" destOrd="0" presId="urn:microsoft.com/office/officeart/2005/8/layout/equation2"/>
    <dgm:cxn modelId="{657C5856-9DD3-6442-8776-07902CB04F45}" srcId="{584449AD-944B-0B42-9AE9-614ADC89470A}" destId="{25EC4D7C-1217-C14D-82EC-FED2E06A9F0D}" srcOrd="1" destOrd="0" parTransId="{C3B922E9-3FA0-6444-A6C6-7D598013836B}" sibTransId="{2BDA60F1-9640-6B49-84CE-E330757291A9}"/>
    <dgm:cxn modelId="{C194D9AA-14D6-DF49-96B0-4457A21AC2AA}" type="presOf" srcId="{2BDA60F1-9640-6B49-84CE-E330757291A9}" destId="{8EFB80A8-FC8E-F743-B3C1-4F5884A4405A}" srcOrd="1" destOrd="0" presId="urn:microsoft.com/office/officeart/2005/8/layout/equation2"/>
    <dgm:cxn modelId="{646889AD-FAFB-AF4B-945B-6C3DCE4260A2}" srcId="{584449AD-944B-0B42-9AE9-614ADC89470A}" destId="{FAB3EE10-B295-EC4C-A36A-D89BBECBB9AD}" srcOrd="0" destOrd="0" parTransId="{6BDA2979-B177-8B4D-AD9D-42E6B080702A}" sibTransId="{F45D689A-85D9-C242-A995-BD9817B0AAD7}"/>
    <dgm:cxn modelId="{41ED485D-9063-584E-B99F-EA54DE0EBBAD}" type="presOf" srcId="{2BDA60F1-9640-6B49-84CE-E330757291A9}" destId="{78B3143C-4926-A64D-85EE-57C6ECE8A6D6}" srcOrd="0" destOrd="0" presId="urn:microsoft.com/office/officeart/2005/8/layout/equation2"/>
    <dgm:cxn modelId="{3708DC43-99AB-FD4E-9050-FFD12C551DE8}" type="presOf" srcId="{F45D689A-85D9-C242-A995-BD9817B0AAD7}" destId="{E04F6DE1-6925-B345-B915-5D015B3AA3A3}" srcOrd="0" destOrd="0" presId="urn:microsoft.com/office/officeart/2005/8/layout/equation2"/>
    <dgm:cxn modelId="{D0196DE4-9472-9947-AFE7-EA86FC0CEA64}" type="presOf" srcId="{08BC29BF-9F34-B24E-86E1-E27412C3A20A}" destId="{5F26E2C0-F8CE-2248-A9B0-8C1B68EE5FD6}" srcOrd="0" destOrd="0" presId="urn:microsoft.com/office/officeart/2005/8/layout/equation2"/>
    <dgm:cxn modelId="{BFC4258D-8A6A-994E-B525-548124FBC9CD}" type="presParOf" srcId="{853FA7DF-47A3-404D-99F0-B5BFD59A6F51}" destId="{0956F866-4AC0-164D-B5C5-3759B6B6499E}" srcOrd="0" destOrd="0" presId="urn:microsoft.com/office/officeart/2005/8/layout/equation2"/>
    <dgm:cxn modelId="{99C2BB7D-EEAE-CF47-A51E-BD90A6F15DA7}" type="presParOf" srcId="{0956F866-4AC0-164D-B5C5-3759B6B6499E}" destId="{02BBD494-8C8B-784C-AA51-9CCCB664488F}" srcOrd="0" destOrd="0" presId="urn:microsoft.com/office/officeart/2005/8/layout/equation2"/>
    <dgm:cxn modelId="{0A8877FB-BE64-9141-B150-5BF1534BEC5B}" type="presParOf" srcId="{0956F866-4AC0-164D-B5C5-3759B6B6499E}" destId="{6749F7EE-AAA3-6F49-9114-DCFDDA2429EE}" srcOrd="1" destOrd="0" presId="urn:microsoft.com/office/officeart/2005/8/layout/equation2"/>
    <dgm:cxn modelId="{4852AF13-02DD-BB40-84F2-962E3D651D93}" type="presParOf" srcId="{0956F866-4AC0-164D-B5C5-3759B6B6499E}" destId="{E04F6DE1-6925-B345-B915-5D015B3AA3A3}" srcOrd="2" destOrd="0" presId="urn:microsoft.com/office/officeart/2005/8/layout/equation2"/>
    <dgm:cxn modelId="{E9728AD5-8B97-864C-BFCE-E090985E8C04}" type="presParOf" srcId="{0956F866-4AC0-164D-B5C5-3759B6B6499E}" destId="{2065FF27-DFF5-F64D-AC60-4E86083A90C4}" srcOrd="3" destOrd="0" presId="urn:microsoft.com/office/officeart/2005/8/layout/equation2"/>
    <dgm:cxn modelId="{3E992E0B-75D8-F44C-BD38-32770CBDB9FB}" type="presParOf" srcId="{0956F866-4AC0-164D-B5C5-3759B6B6499E}" destId="{A98AE1A8-69B3-0146-B8B0-DFEE7F87F671}" srcOrd="4" destOrd="0" presId="urn:microsoft.com/office/officeart/2005/8/layout/equation2"/>
    <dgm:cxn modelId="{78804393-ABDE-044E-8105-2007465AAA1D}" type="presParOf" srcId="{853FA7DF-47A3-404D-99F0-B5BFD59A6F51}" destId="{78B3143C-4926-A64D-85EE-57C6ECE8A6D6}" srcOrd="1" destOrd="0" presId="urn:microsoft.com/office/officeart/2005/8/layout/equation2"/>
    <dgm:cxn modelId="{F340C215-541E-6748-8DC0-F31E762644D2}" type="presParOf" srcId="{78B3143C-4926-A64D-85EE-57C6ECE8A6D6}" destId="{8EFB80A8-FC8E-F743-B3C1-4F5884A4405A}" srcOrd="0" destOrd="0" presId="urn:microsoft.com/office/officeart/2005/8/layout/equation2"/>
    <dgm:cxn modelId="{B17EDD20-6030-1347-B109-B0F3A7B1B826}" type="presParOf" srcId="{853FA7DF-47A3-404D-99F0-B5BFD59A6F51}" destId="{5F26E2C0-F8CE-2248-A9B0-8C1B68EE5FD6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BD494-8C8B-784C-AA51-9CCCB664488F}">
      <dsp:nvSpPr>
        <dsp:cNvPr id="0" name=""/>
        <dsp:cNvSpPr/>
      </dsp:nvSpPr>
      <dsp:spPr>
        <a:xfrm>
          <a:off x="1662953" y="888"/>
          <a:ext cx="1083001" cy="10830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Hospital Complication Scores</a:t>
          </a:r>
        </a:p>
      </dsp:txBody>
      <dsp:txXfrm>
        <a:off x="1821555" y="159490"/>
        <a:ext cx="765797" cy="765797"/>
      </dsp:txXfrm>
    </dsp:sp>
    <dsp:sp modelId="{E04F6DE1-6925-B345-B915-5D015B3AA3A3}">
      <dsp:nvSpPr>
        <dsp:cNvPr id="0" name=""/>
        <dsp:cNvSpPr/>
      </dsp:nvSpPr>
      <dsp:spPr>
        <a:xfrm>
          <a:off x="1890384" y="1171830"/>
          <a:ext cx="628140" cy="62814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973644" y="1412031"/>
        <a:ext cx="461620" cy="147738"/>
      </dsp:txXfrm>
    </dsp:sp>
    <dsp:sp modelId="{A98AE1A8-69B3-0146-B8B0-DFEE7F87F671}">
      <dsp:nvSpPr>
        <dsp:cNvPr id="0" name=""/>
        <dsp:cNvSpPr/>
      </dsp:nvSpPr>
      <dsp:spPr>
        <a:xfrm>
          <a:off x="1662953" y="1887910"/>
          <a:ext cx="1083001" cy="10830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Patient Ratings</a:t>
          </a:r>
        </a:p>
      </dsp:txBody>
      <dsp:txXfrm>
        <a:off x="1821555" y="2046512"/>
        <a:ext cx="765797" cy="765797"/>
      </dsp:txXfrm>
    </dsp:sp>
    <dsp:sp modelId="{78B3143C-4926-A64D-85EE-57C6ECE8A6D6}">
      <dsp:nvSpPr>
        <dsp:cNvPr id="0" name=""/>
        <dsp:cNvSpPr/>
      </dsp:nvSpPr>
      <dsp:spPr>
        <a:xfrm>
          <a:off x="2908405" y="1284462"/>
          <a:ext cx="344394" cy="4028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908405" y="1365037"/>
        <a:ext cx="241076" cy="241726"/>
      </dsp:txXfrm>
    </dsp:sp>
    <dsp:sp modelId="{5F26E2C0-F8CE-2248-A9B0-8C1B68EE5FD6}">
      <dsp:nvSpPr>
        <dsp:cNvPr id="0" name=""/>
        <dsp:cNvSpPr/>
      </dsp:nvSpPr>
      <dsp:spPr>
        <a:xfrm>
          <a:off x="3395756" y="402899"/>
          <a:ext cx="2166002" cy="21660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Predict Score Rating</a:t>
          </a:r>
        </a:p>
      </dsp:txBody>
      <dsp:txXfrm>
        <a:off x="3712960" y="720103"/>
        <a:ext cx="1531594" cy="1531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52589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3944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1214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1891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Background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62000" y="363537"/>
            <a:ext cx="10668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762000" y="1825625"/>
            <a:ext cx="10668000" cy="344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4078224" y="6356350"/>
            <a:ext cx="40370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904">
          <p15:clr>
            <a:srgbClr val="FBAE40"/>
          </p15:clr>
        </p15:guide>
        <p15:guide id="2" pos="703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Sidebar">
  <p:cSld name="Photo Sideba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>
            <a:spLocks noGrp="1"/>
          </p:cNvSpPr>
          <p:nvPr>
            <p:ph type="pic" idx="2"/>
          </p:nvPr>
        </p:nvSpPr>
        <p:spPr>
          <a:xfrm>
            <a:off x="8115300" y="0"/>
            <a:ext cx="4076700" cy="62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0" name="Google Shape;3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" y="0"/>
            <a:ext cx="12192001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62000" y="363537"/>
            <a:ext cx="6629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762000" y="1825625"/>
            <a:ext cx="6629400" cy="344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78224" y="6356350"/>
            <a:ext cx="40370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112">
          <p15:clr>
            <a:srgbClr val="FBAE40"/>
          </p15:clr>
        </p15:guide>
        <p15:guide id="2" orient="horz" pos="391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lage">
  <p:cSld name="Collag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>
            <a:spLocks noGrp="1"/>
          </p:cNvSpPr>
          <p:nvPr>
            <p:ph type="pic" idx="2"/>
          </p:nvPr>
        </p:nvSpPr>
        <p:spPr>
          <a:xfrm>
            <a:off x="8115300" y="0"/>
            <a:ext cx="4076700" cy="62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>
            <a:spLocks noGrp="1"/>
          </p:cNvSpPr>
          <p:nvPr>
            <p:ph type="pic" idx="3"/>
          </p:nvPr>
        </p:nvSpPr>
        <p:spPr>
          <a:xfrm>
            <a:off x="4078224" y="0"/>
            <a:ext cx="4037076" cy="62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>
            <a:spLocks noGrp="1"/>
          </p:cNvSpPr>
          <p:nvPr>
            <p:ph type="pic" idx="4"/>
          </p:nvPr>
        </p:nvSpPr>
        <p:spPr>
          <a:xfrm>
            <a:off x="0" y="0"/>
            <a:ext cx="4078224" cy="62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78224" y="6356350"/>
            <a:ext cx="40370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9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2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762000" y="363538"/>
            <a:ext cx="10668000" cy="5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200" dirty="0"/>
              <a:t>Recommendations</a:t>
            </a:r>
            <a:endParaRPr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A45625F-C8E6-4145-A23F-ED669D899D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B77DB42-66A9-C640-857A-7C74AA241269}"/>
              </a:ext>
            </a:extLst>
          </p:cNvPr>
          <p:cNvSpPr txBox="1"/>
          <p:nvPr/>
        </p:nvSpPr>
        <p:spPr>
          <a:xfrm>
            <a:off x="761999" y="948155"/>
            <a:ext cx="1066800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Using Hospital Complication Scores and Patient Surveys the selected Gradient Boosted Classification model predicts Hospital Rating Scores with an accuracy of greater than 80%. </a:t>
            </a: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recommended model provides a more timely application patients can use to determine which hospitals they utilize for non-emergency care</a:t>
            </a:r>
            <a:r>
              <a:rPr lang="en-US" sz="16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Rating </a:t>
            </a:r>
            <a:r>
              <a:rPr lang="en-US" sz="1600" dirty="0"/>
              <a:t>scores include actual hospital performance and patient survey feedback rather than just patient surveys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Care Transition and Nurse Communication appear to be the </a:t>
            </a:r>
            <a:r>
              <a:rPr lang="en-US" sz="1600" dirty="0" smtClean="0"/>
              <a:t>highest predictors of score rating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6C855F4A-239A-A24D-BD66-9F8916E343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4309791"/>
              </p:ext>
            </p:extLst>
          </p:nvPr>
        </p:nvGraphicFramePr>
        <p:xfrm>
          <a:off x="2137574" y="2979999"/>
          <a:ext cx="7224713" cy="2971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152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762000" y="363538"/>
            <a:ext cx="10668000" cy="5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200" dirty="0" smtClean="0"/>
              <a:t>Challenges</a:t>
            </a:r>
            <a:endParaRPr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A45625F-C8E6-4145-A23F-ED669D899D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A1B8A35-11E1-A544-813A-73AF8E7B6A44}"/>
              </a:ext>
            </a:extLst>
          </p:cNvPr>
          <p:cNvSpPr txBox="1"/>
          <p:nvPr/>
        </p:nvSpPr>
        <p:spPr>
          <a:xfrm>
            <a:off x="865367" y="1111788"/>
            <a:ext cx="970191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Missing </a:t>
            </a:r>
            <a:r>
              <a:rPr lang="en-US" sz="1800" b="1" dirty="0"/>
              <a:t>Values</a:t>
            </a:r>
            <a:r>
              <a:rPr lang="en-US" sz="1800" dirty="0"/>
              <a:t>:</a:t>
            </a:r>
            <a:r>
              <a:rPr lang="en-US" sz="1600" dirty="0"/>
              <a:t> Only roughly </a:t>
            </a:r>
            <a:r>
              <a:rPr lang="en-US" sz="1600" dirty="0" smtClean="0"/>
              <a:t>20% </a:t>
            </a:r>
            <a:r>
              <a:rPr lang="en-US" sz="1600" dirty="0"/>
              <a:t>of the data had all the variables filled </a:t>
            </a:r>
            <a:r>
              <a:rPr lang="en-US" sz="1600" dirty="0" smtClean="0"/>
              <a:t>out - the remaining 80% was imputed using a regression.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Over fitting / Under fitting</a:t>
            </a:r>
            <a:r>
              <a:rPr lang="en-US" sz="1800" dirty="0" smtClean="0"/>
              <a:t>: T</a:t>
            </a:r>
            <a:r>
              <a:rPr lang="en-US" sz="1600" dirty="0" smtClean="0"/>
              <a:t>eam </a:t>
            </a:r>
            <a:r>
              <a:rPr lang="en-US" sz="1600" dirty="0"/>
              <a:t>noticed that the cross validation accuracy on the training dataset was greater than the cross validation accuracy on the testing dataset resulting in an over fitting error. </a:t>
            </a:r>
            <a:r>
              <a:rPr lang="en-US" sz="1600" dirty="0" smtClean="0"/>
              <a:t>Model parameters were adjusted to ensure </a:t>
            </a:r>
            <a:r>
              <a:rPr lang="en-US" sz="1600" dirty="0"/>
              <a:t>the difference in accuracy between testing and training cross validation was low </a:t>
            </a:r>
            <a:r>
              <a:rPr lang="en-US" sz="1600" dirty="0" smtClean="0"/>
              <a:t>(</a:t>
            </a:r>
            <a:r>
              <a:rPr lang="en-US" sz="1600" dirty="0"/>
              <a:t>0.78 vs 0.79</a:t>
            </a:r>
            <a:r>
              <a:rPr lang="en-US" sz="1600" dirty="0" smtClean="0"/>
              <a:t>).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Clustering</a:t>
            </a:r>
            <a:r>
              <a:rPr lang="en-US" sz="2400" dirty="0"/>
              <a:t>: </a:t>
            </a:r>
            <a:r>
              <a:rPr lang="en-US" sz="1600" dirty="0"/>
              <a:t>The team applied various unsupervised learning methods such as k-means, DBSCAN, hierarchical clustering, and T-SNE with no meaning results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Data </a:t>
            </a:r>
            <a:r>
              <a:rPr lang="en-US" sz="1800" b="1" dirty="0"/>
              <a:t>Lag: </a:t>
            </a:r>
            <a:r>
              <a:rPr lang="en-US" sz="1600" dirty="0"/>
              <a:t>CMS reporting data contains a 1-3 year reporting lag </a:t>
            </a:r>
            <a:r>
              <a:rPr lang="en-US" sz="1600" dirty="0" smtClean="0"/>
              <a:t>time - the </a:t>
            </a:r>
            <a:r>
              <a:rPr lang="en-US" sz="1600" dirty="0"/>
              <a:t>model was fit on data valued as of July 1, 2017.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346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762000" y="363538"/>
            <a:ext cx="10668000" cy="5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200" dirty="0" smtClean="0"/>
              <a:t>Model </a:t>
            </a:r>
            <a:r>
              <a:rPr lang="en-US" sz="3200" dirty="0"/>
              <a:t>Improvements</a:t>
            </a:r>
            <a:endParaRPr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A45625F-C8E6-4145-A23F-ED669D899D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CD9A3B6-9389-1D42-9152-1AD0E8405C7D}"/>
              </a:ext>
            </a:extLst>
          </p:cNvPr>
          <p:cNvSpPr txBox="1"/>
          <p:nvPr/>
        </p:nvSpPr>
        <p:spPr>
          <a:xfrm>
            <a:off x="675862" y="1382395"/>
            <a:ext cx="49377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Graph Model Ranking: </a:t>
            </a:r>
            <a:r>
              <a:rPr lang="en-US" dirty="0"/>
              <a:t>Model can be improved by adding hospital features to develop accurate edges and nodes for a hospital rank </a:t>
            </a:r>
            <a:r>
              <a:rPr lang="en-US" dirty="0" smtClean="0"/>
              <a:t>recommendation.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Complication </a:t>
            </a:r>
            <a:r>
              <a:rPr lang="en-US" sz="1800" b="1" dirty="0"/>
              <a:t>Scores Limitation: </a:t>
            </a:r>
            <a:r>
              <a:rPr lang="en-US" dirty="0"/>
              <a:t>CMS complications scores only include 20 different complication types – with additional complications the model can predict better rating scores and provide more accurate recommendations based on patient’s current </a:t>
            </a:r>
            <a:r>
              <a:rPr lang="en-US" dirty="0" smtClean="0"/>
              <a:t>complication.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351" y="818609"/>
            <a:ext cx="3557759" cy="33778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0041" y="1553181"/>
            <a:ext cx="2385773" cy="25419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5183" y="4292458"/>
            <a:ext cx="4149127" cy="154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08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287</Words>
  <Application>Microsoft Office PowerPoint</Application>
  <PresentationFormat>Widescreen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Recommendations</vt:lpstr>
      <vt:lpstr>Challenges</vt:lpstr>
      <vt:lpstr>Model Improvements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Ranking Hospital Performance</dc:title>
  <dc:creator>Iqbal, Zain - USA6376125</dc:creator>
  <cp:lastModifiedBy>Zain Iqbal</cp:lastModifiedBy>
  <cp:revision>30</cp:revision>
  <dcterms:modified xsi:type="dcterms:W3CDTF">2019-06-04T18:00:24Z</dcterms:modified>
</cp:coreProperties>
</file>