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C889-DC98-5CDB-4DC4-32A4D851B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5187" y="1367841"/>
            <a:ext cx="3509383" cy="2241755"/>
          </a:xfrm>
        </p:spPr>
        <p:txBody>
          <a:bodyPr>
            <a:normAutofit/>
          </a:bodyPr>
          <a:lstStyle/>
          <a:p>
            <a:r>
              <a:rPr lang="es-MX" sz="3200" dirty="0"/>
              <a:t>Prueba BI</a:t>
            </a:r>
            <a:endParaRPr lang="es-CO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0F311-2A1E-AB7B-24BD-46D54F0E0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273" y="3736144"/>
            <a:ext cx="3187211" cy="1184584"/>
          </a:xfrm>
        </p:spPr>
        <p:txBody>
          <a:bodyPr>
            <a:normAutofit/>
          </a:bodyPr>
          <a:lstStyle/>
          <a:p>
            <a:r>
              <a:rPr lang="es-MX" dirty="0"/>
              <a:t>Sebastian Mariño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9F9F0-E2D1-747D-C906-0E610D5E0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3" r="17846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pic>
        <p:nvPicPr>
          <p:cNvPr id="1026" name="Picture 2" descr="DATAKNOW-DAKI – Las 51 Starter">
            <a:extLst>
              <a:ext uri="{FF2B5EF4-FFF2-40B4-BE49-F238E27FC236}">
                <a16:creationId xmlns:a16="http://schemas.microsoft.com/office/drawing/2014/main" id="{DBD14D1C-B4D5-7EEC-7C76-9EF1F2BD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959" y="227932"/>
            <a:ext cx="7588155" cy="704753"/>
          </a:xfrm>
        </p:spPr>
        <p:txBody>
          <a:bodyPr>
            <a:normAutofit/>
          </a:bodyPr>
          <a:lstStyle/>
          <a:p>
            <a:r>
              <a:rPr lang="es-MX" dirty="0"/>
              <a:t>2.1  Densidad Compras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112CE7-981D-47F7-F477-DEACCF7D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00" y="1073000"/>
            <a:ext cx="9084331" cy="52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959" y="227932"/>
            <a:ext cx="7588155" cy="704753"/>
          </a:xfrm>
        </p:spPr>
        <p:txBody>
          <a:bodyPr>
            <a:normAutofit/>
          </a:bodyPr>
          <a:lstStyle/>
          <a:p>
            <a:r>
              <a:rPr lang="es-MX" dirty="0"/>
              <a:t>2.1  Densidad Compras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112CE7-981D-47F7-F477-DEACCF7D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00" y="1073000"/>
            <a:ext cx="9084331" cy="52631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9D1BD4-0F01-88B1-D86D-111EE4B73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959" y="1171593"/>
            <a:ext cx="8780059" cy="51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1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06" y="3076623"/>
            <a:ext cx="7588155" cy="704753"/>
          </a:xfrm>
        </p:spPr>
        <p:txBody>
          <a:bodyPr/>
          <a:lstStyle/>
          <a:p>
            <a:r>
              <a:rPr lang="es-MX" dirty="0"/>
              <a:t>2. Análisis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6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986E88-8E3D-C476-4597-E0C96E3B3E3D}"/>
              </a:ext>
            </a:extLst>
          </p:cNvPr>
          <p:cNvSpPr txBox="1">
            <a:spLocks/>
          </p:cNvSpPr>
          <p:nvPr/>
        </p:nvSpPr>
        <p:spPr>
          <a:xfrm>
            <a:off x="3459193" y="308131"/>
            <a:ext cx="8633604" cy="6023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Estabilidad en las Ganancias: Las ganancias muestran una tendencia constante en lugar de disminuir, lo que sugiere una estabilidad financiera en el periodo analizado.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Patrones Geográficos: En el mapa, se observa una concentración de ventas en el sur de Bogotá. Esto sugiere una oportunidad para expandir la presencia en otras áreas de la ciudad y diversificar el alcance geográfico.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Impacto de Cupones: Cerca del 50% de las ganancias totales provienen de transacciones que utilizaron cupones. Esto indica una alta participación y efectividad de las estrategias de cupones para impulsar las ventas.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Desglose Geográfico: La sugerencia de separar la ciudad y el país en columnas distintas podría ser útil para futuras expansiones y análisis detallado a nivel geográfico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Filtros y Conexiones Significativas: La interconexión entre los filtros permite un análisis detallado y específico. Por ejemplo, los filtros pueden aplicarse para evaluar las ganancias por productos y categorías específicas.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Oportunidades para Optimización: Se identificaron áreas con menor presencia de ventas en el mapa. Esto sugiere oportunidades para optimizar estrategias de marketing y ventas en esas regiones específicas.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Variación en el Uso de Cupones: Analizar la variación en el uso de cupones por ubicación o categoría de producto puede proporcionar </a:t>
            </a:r>
            <a:r>
              <a:rPr lang="es-MX" sz="1100" dirty="0" err="1"/>
              <a:t>insights</a:t>
            </a:r>
            <a:r>
              <a:rPr lang="es-MX" sz="1100" dirty="0"/>
              <a:t> adicionales sobre las preferencias y comportamientos de compra de los clientes.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Análisis Temporal: La revisión de las gráficas de líneas revela patrones temporales en las ganancias y los pagos. Se sugiere profundizar en estos análisis para comprender las tendencias estacionales y tomar decisiones basadas en la temporalidad.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KPI Adicionales: Considerar la incorporación de KPI adicionales, como la tasa de conversión, el valor del carrito promedio y la retención de clientes, para obtener una visión más completa del rendimiento del negocio.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Segmentación Geográfica para Estrategias de Mercado: Utilizar la información geográfica para diseñar estrategias de marketing específicas para cada región, adaptando las promociones y ofertas a las características y preferencias locales.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Segme</a:t>
            </a:r>
            <a:r>
              <a:rPr lang="es-CO" sz="1100" dirty="0"/>
              <a:t>ntación por edad y género: Si se tuviera esta información se podría saber que mercados atacar, o que productos </a:t>
            </a:r>
            <a:r>
              <a:rPr lang="es-CO" sz="1100" dirty="0" err="1"/>
              <a:t>especificos</a:t>
            </a:r>
            <a:r>
              <a:rPr lang="es-CO" sz="1100" dirty="0"/>
              <a:t> son comprados por cierta demografía </a:t>
            </a:r>
            <a:endParaRPr lang="es-MX" sz="1100" dirty="0"/>
          </a:p>
        </p:txBody>
      </p:sp>
      <p:pic>
        <p:nvPicPr>
          <p:cNvPr id="7" name="Picture 2" descr="DATAKNOW-DAKI – Las 51 Starter">
            <a:extLst>
              <a:ext uri="{FF2B5EF4-FFF2-40B4-BE49-F238E27FC236}">
                <a16:creationId xmlns:a16="http://schemas.microsoft.com/office/drawing/2014/main" id="{C008FF9E-34F9-E840-4EE9-1A7632E8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shboard - Free business icons">
            <a:extLst>
              <a:ext uri="{FF2B5EF4-FFF2-40B4-BE49-F238E27FC236}">
                <a16:creationId xmlns:a16="http://schemas.microsoft.com/office/drawing/2014/main" id="{3B9E1BBD-1D0C-2FAD-C623-2931DBE4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" y="22483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C627-076E-E83D-D8CF-72D80A16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37272"/>
            <a:ext cx="7904259" cy="1094364"/>
          </a:xfrm>
        </p:spPr>
        <p:txBody>
          <a:bodyPr/>
          <a:lstStyle/>
          <a:p>
            <a:r>
              <a:rPr lang="es-MX" dirty="0"/>
              <a:t>Tablas entregadas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BC4774E2-45A9-41BD-6B43-236EC5AC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1DC33F-DEB0-99ED-6B65-65C02058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00" y="1690112"/>
            <a:ext cx="557290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C627-076E-E83D-D8CF-72D80A16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37272"/>
            <a:ext cx="7904259" cy="1094364"/>
          </a:xfrm>
        </p:spPr>
        <p:txBody>
          <a:bodyPr/>
          <a:lstStyle/>
          <a:p>
            <a:r>
              <a:rPr lang="es-MX" dirty="0"/>
              <a:t>1. Ingesta </a:t>
            </a:r>
            <a:r>
              <a:rPr lang="es-MX" dirty="0" err="1"/>
              <a:t>PowerBI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BC4774E2-45A9-41BD-6B43-236EC5AC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05EB52-067D-0F6D-1B88-91F92025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56" y="1556838"/>
            <a:ext cx="7163626" cy="46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06" y="3076623"/>
            <a:ext cx="7588155" cy="704753"/>
          </a:xfrm>
        </p:spPr>
        <p:txBody>
          <a:bodyPr/>
          <a:lstStyle/>
          <a:p>
            <a:r>
              <a:rPr lang="es-MX" dirty="0"/>
              <a:t>2. Dashboard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009" y="263106"/>
            <a:ext cx="7588155" cy="704753"/>
          </a:xfrm>
        </p:spPr>
        <p:txBody>
          <a:bodyPr/>
          <a:lstStyle/>
          <a:p>
            <a:r>
              <a:rPr lang="es-MX" dirty="0"/>
              <a:t>2.1 Filtros y Tarjetas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B26ABF-D3F0-4647-81A7-90638C0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78" y="3939798"/>
            <a:ext cx="9689296" cy="265509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BE76360-FBE2-D0F7-DCBB-4F2B14131A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571226" y="3429000"/>
            <a:ext cx="1" cy="5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8A759B-DE93-6F29-B782-92464965FC72}"/>
              </a:ext>
            </a:extLst>
          </p:cNvPr>
          <p:cNvSpPr txBox="1"/>
          <p:nvPr/>
        </p:nvSpPr>
        <p:spPr>
          <a:xfrm>
            <a:off x="5571226" y="3510072"/>
            <a:ext cx="194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/>
              <a:t>Selección Filtros</a:t>
            </a:r>
            <a:endParaRPr lang="es-CO" sz="1400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8EF75C-2D19-120F-27F5-3E63471FE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527" y="1369018"/>
            <a:ext cx="7835397" cy="20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009" y="263106"/>
            <a:ext cx="7588155" cy="704753"/>
          </a:xfrm>
        </p:spPr>
        <p:txBody>
          <a:bodyPr/>
          <a:lstStyle/>
          <a:p>
            <a:r>
              <a:rPr lang="es-MX" dirty="0"/>
              <a:t>2.1 Evolución Ganancias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D2080A-ADB6-8AE2-EFE6-5EE66CC6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" y="1880971"/>
            <a:ext cx="1214607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009" y="677174"/>
            <a:ext cx="7588155" cy="704753"/>
          </a:xfrm>
        </p:spPr>
        <p:txBody>
          <a:bodyPr>
            <a:normAutofit fontScale="90000"/>
          </a:bodyPr>
          <a:lstStyle/>
          <a:p>
            <a:r>
              <a:rPr lang="es-MX" dirty="0"/>
              <a:t>2.1 Información Ciudad y Categorías mayor costo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5D2A52-DDAF-392B-C66E-9852C9DE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412"/>
            <a:ext cx="12192000" cy="27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4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250" y="477314"/>
            <a:ext cx="7588155" cy="704753"/>
          </a:xfrm>
        </p:spPr>
        <p:txBody>
          <a:bodyPr>
            <a:normAutofit fontScale="90000"/>
          </a:bodyPr>
          <a:lstStyle/>
          <a:p>
            <a:r>
              <a:rPr lang="es-MX" dirty="0"/>
              <a:t>2.1  Grafico Barras Producto por categoría y nombre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56BAB2-897C-FF36-F1BF-1ED53FDB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" y="1255189"/>
            <a:ext cx="11563927" cy="49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A413-9489-C4BB-5ABD-2F0DD89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959" y="227932"/>
            <a:ext cx="7588155" cy="704753"/>
          </a:xfrm>
        </p:spPr>
        <p:txBody>
          <a:bodyPr>
            <a:normAutofit/>
          </a:bodyPr>
          <a:lstStyle/>
          <a:p>
            <a:r>
              <a:rPr lang="es-MX" dirty="0"/>
              <a:t>2.1  Pie charts relevantes</a:t>
            </a:r>
            <a:endParaRPr lang="es-CO" dirty="0"/>
          </a:p>
        </p:txBody>
      </p:sp>
      <p:pic>
        <p:nvPicPr>
          <p:cNvPr id="4" name="Picture 2" descr="DATAKNOW-DAKI – Las 51 Starter">
            <a:extLst>
              <a:ext uri="{FF2B5EF4-FFF2-40B4-BE49-F238E27FC236}">
                <a16:creationId xmlns:a16="http://schemas.microsoft.com/office/drawing/2014/main" id="{06FD3242-2DA3-D369-81D7-A052D26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3" y="6028309"/>
            <a:ext cx="1246907" cy="8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952A92-0B28-B712-9C1C-6035F453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8" y="1182067"/>
            <a:ext cx="11573164" cy="48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232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301D1B"/>
      </a:dk2>
      <a:lt2>
        <a:srgbClr val="F0F3F3"/>
      </a:lt2>
      <a:accent1>
        <a:srgbClr val="E74C29"/>
      </a:accent1>
      <a:accent2>
        <a:srgbClr val="D51744"/>
      </a:accent2>
      <a:accent3>
        <a:srgbClr val="E729A4"/>
      </a:accent3>
      <a:accent4>
        <a:srgbClr val="C817D5"/>
      </a:accent4>
      <a:accent5>
        <a:srgbClr val="8B29E7"/>
      </a:accent5>
      <a:accent6>
        <a:srgbClr val="402FD9"/>
      </a:accent6>
      <a:hlink>
        <a:srgbClr val="96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418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VanillaVTI</vt:lpstr>
      <vt:lpstr>Prueba BI</vt:lpstr>
      <vt:lpstr>Tablas entregadas</vt:lpstr>
      <vt:lpstr>1. Ingesta PowerBI</vt:lpstr>
      <vt:lpstr>2. Dashboard</vt:lpstr>
      <vt:lpstr>2.1 Filtros y Tarjetas</vt:lpstr>
      <vt:lpstr>2.1 Evolución Ganancias</vt:lpstr>
      <vt:lpstr>2.1 Información Ciudad y Categorías mayor costo</vt:lpstr>
      <vt:lpstr>2.1  Grafico Barras Producto por categoría y nombre</vt:lpstr>
      <vt:lpstr>2.1  Pie charts relevantes</vt:lpstr>
      <vt:lpstr>2.1  Densidad Compras</vt:lpstr>
      <vt:lpstr>2.1  Densidad Compras</vt:lpstr>
      <vt:lpstr>2. Análisis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BI</dc:title>
  <dc:creator>SEBASTIAN CAMILO MARIÑO MORALES</dc:creator>
  <cp:lastModifiedBy>SEBASTIAN CAMILO MARIÑO MORALES</cp:lastModifiedBy>
  <cp:revision>5</cp:revision>
  <dcterms:created xsi:type="dcterms:W3CDTF">2023-11-20T12:51:27Z</dcterms:created>
  <dcterms:modified xsi:type="dcterms:W3CDTF">2023-11-20T16:22:18Z</dcterms:modified>
</cp:coreProperties>
</file>