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373"/>
    <a:srgbClr val="6BB37C"/>
    <a:srgbClr val="FFBC71"/>
    <a:srgbClr val="9E9E9E"/>
    <a:srgbClr val="FF9933"/>
    <a:srgbClr val="0B4C6D"/>
    <a:srgbClr val="0C5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DC0DB-FEB6-4E4A-9A96-4AC18E7BC8BC}" v="603" dt="2021-11-06T19:56:26.619"/>
    <p1510:client id="{8AD4BF0B-783E-4B17-9B57-9C651577F769}" v="1153" dt="2021-11-06T21:57:3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42" autoAdjust="0"/>
  </p:normalViewPr>
  <p:slideViewPr>
    <p:cSldViewPr snapToGrid="0" showGuides="1">
      <p:cViewPr varScale="1">
        <p:scale>
          <a:sx n="98" d="100"/>
          <a:sy n="98" d="100"/>
        </p:scale>
        <p:origin x="9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ALVES MARQUES CARPINTEIRO" userId="fded250b-0ab5-47c9-a62a-cd07a12c1fc5" providerId="ADAL" clId="{3BFDC0DB-FEB6-4E4A-9A96-4AC18E7BC8BC}"/>
    <pc:docChg chg="undo custSel addSld modSld">
      <pc:chgData name="ALVARO ALVES MARQUES CARPINTEIRO" userId="fded250b-0ab5-47c9-a62a-cd07a12c1fc5" providerId="ADAL" clId="{3BFDC0DB-FEB6-4E4A-9A96-4AC18E7BC8BC}" dt="2021-11-06T19:56:26.619" v="607" actId="1036"/>
      <pc:docMkLst>
        <pc:docMk/>
      </pc:docMkLst>
      <pc:sldChg chg="addSp delSp modSp add mod">
        <pc:chgData name="ALVARO ALVES MARQUES CARPINTEIRO" userId="fded250b-0ab5-47c9-a62a-cd07a12c1fc5" providerId="ADAL" clId="{3BFDC0DB-FEB6-4E4A-9A96-4AC18E7BC8BC}" dt="2021-11-06T16:49:47.833" v="44" actId="1076"/>
        <pc:sldMkLst>
          <pc:docMk/>
          <pc:sldMk cId="3046701470" sldId="260"/>
        </pc:sldMkLst>
        <pc:spChg chg="mod">
          <ac:chgData name="ALVARO ALVES MARQUES CARPINTEIRO" userId="fded250b-0ab5-47c9-a62a-cd07a12c1fc5" providerId="ADAL" clId="{3BFDC0DB-FEB6-4E4A-9A96-4AC18E7BC8BC}" dt="2021-11-06T16:08:00.809" v="6"/>
          <ac:spMkLst>
            <pc:docMk/>
            <pc:sldMk cId="3046701470" sldId="260"/>
            <ac:spMk id="9" creationId="{B82AE4BF-79F3-4682-A8C1-A464343FBB91}"/>
          </ac:spMkLst>
        </pc:spChg>
        <pc:spChg chg="mod">
          <ac:chgData name="ALVARO ALVES MARQUES CARPINTEIRO" userId="fded250b-0ab5-47c9-a62a-cd07a12c1fc5" providerId="ADAL" clId="{3BFDC0DB-FEB6-4E4A-9A96-4AC18E7BC8BC}" dt="2021-11-06T16:08:00.809" v="6"/>
          <ac:spMkLst>
            <pc:docMk/>
            <pc:sldMk cId="3046701470" sldId="260"/>
            <ac:spMk id="12" creationId="{FC7192AE-A17B-44D2-92F8-2DEB18C27473}"/>
          </ac:spMkLst>
        </pc:spChg>
        <pc:spChg chg="del">
          <ac:chgData name="ALVARO ALVES MARQUES CARPINTEIRO" userId="fded250b-0ab5-47c9-a62a-cd07a12c1fc5" providerId="ADAL" clId="{3BFDC0DB-FEB6-4E4A-9A96-4AC18E7BC8BC}" dt="2021-11-06T16:07:57.891" v="1" actId="478"/>
          <ac:spMkLst>
            <pc:docMk/>
            <pc:sldMk cId="3046701470" sldId="260"/>
            <ac:spMk id="14" creationId="{37EC8D57-43C3-4AED-B72D-B28A0E6FF1DE}"/>
          </ac:spMkLst>
        </pc:spChg>
        <pc:spChg chg="add mod">
          <ac:chgData name="ALVARO ALVES MARQUES CARPINTEIRO" userId="fded250b-0ab5-47c9-a62a-cd07a12c1fc5" providerId="ADAL" clId="{3BFDC0DB-FEB6-4E4A-9A96-4AC18E7BC8BC}" dt="2021-11-06T16:08:00.809" v="6"/>
          <ac:spMkLst>
            <pc:docMk/>
            <pc:sldMk cId="3046701470" sldId="260"/>
            <ac:spMk id="15" creationId="{A94DD94C-903E-4C32-A81D-796B35B3E39D}"/>
          </ac:spMkLst>
        </pc:spChg>
        <pc:spChg chg="mod">
          <ac:chgData name="ALVARO ALVES MARQUES CARPINTEIRO" userId="fded250b-0ab5-47c9-a62a-cd07a12c1fc5" providerId="ADAL" clId="{3BFDC0DB-FEB6-4E4A-9A96-4AC18E7BC8BC}" dt="2021-11-06T16:08:00.809" v="6"/>
          <ac:spMkLst>
            <pc:docMk/>
            <pc:sldMk cId="3046701470" sldId="260"/>
            <ac:spMk id="18" creationId="{89F8896B-393F-49F5-9BA3-0F6112F4C5F3}"/>
          </ac:spMkLst>
        </pc:spChg>
        <pc:spChg chg="del">
          <ac:chgData name="ALVARO ALVES MARQUES CARPINTEIRO" userId="fded250b-0ab5-47c9-a62a-cd07a12c1fc5" providerId="ADAL" clId="{3BFDC0DB-FEB6-4E4A-9A96-4AC18E7BC8BC}" dt="2021-11-06T16:07:59.974" v="5" actId="478"/>
          <ac:spMkLst>
            <pc:docMk/>
            <pc:sldMk cId="3046701470" sldId="260"/>
            <ac:spMk id="19" creationId="{4947A14A-EAB7-4739-9E05-1FACB864A26B}"/>
          </ac:spMkLst>
        </pc:spChg>
        <pc:spChg chg="del mod">
          <ac:chgData name="ALVARO ALVES MARQUES CARPINTEIRO" userId="fded250b-0ab5-47c9-a62a-cd07a12c1fc5" providerId="ADAL" clId="{3BFDC0DB-FEB6-4E4A-9A96-4AC18E7BC8BC}" dt="2021-11-06T16:07:59.581" v="4" actId="478"/>
          <ac:spMkLst>
            <pc:docMk/>
            <pc:sldMk cId="3046701470" sldId="260"/>
            <ac:spMk id="20" creationId="{3F29BAA7-3849-4449-9E58-2A4E24BB60F0}"/>
          </ac:spMkLst>
        </pc:spChg>
        <pc:spChg chg="add mod">
          <ac:chgData name="ALVARO ALVES MARQUES CARPINTEIRO" userId="fded250b-0ab5-47c9-a62a-cd07a12c1fc5" providerId="ADAL" clId="{3BFDC0DB-FEB6-4E4A-9A96-4AC18E7BC8BC}" dt="2021-11-06T16:08:08.056" v="7"/>
          <ac:spMkLst>
            <pc:docMk/>
            <pc:sldMk cId="3046701470" sldId="260"/>
            <ac:spMk id="22" creationId="{808BA8E7-CDCD-4E83-A746-EEB34A103ADE}"/>
          </ac:spMkLst>
        </pc:spChg>
        <pc:grpChg chg="add mod">
          <ac:chgData name="ALVARO ALVES MARQUES CARPINTEIRO" userId="fded250b-0ab5-47c9-a62a-cd07a12c1fc5" providerId="ADAL" clId="{3BFDC0DB-FEB6-4E4A-9A96-4AC18E7BC8BC}" dt="2021-11-06T16:08:00.809" v="6"/>
          <ac:grpSpMkLst>
            <pc:docMk/>
            <pc:sldMk cId="3046701470" sldId="260"/>
            <ac:grpSpMk id="7" creationId="{F1BADFDB-DEA6-43E0-86A6-EA8395A1B7FD}"/>
          </ac:grpSpMkLst>
        </pc:grpChg>
        <pc:grpChg chg="add mod">
          <ac:chgData name="ALVARO ALVES MARQUES CARPINTEIRO" userId="fded250b-0ab5-47c9-a62a-cd07a12c1fc5" providerId="ADAL" clId="{3BFDC0DB-FEB6-4E4A-9A96-4AC18E7BC8BC}" dt="2021-11-06T16:08:00.809" v="6"/>
          <ac:grpSpMkLst>
            <pc:docMk/>
            <pc:sldMk cId="3046701470" sldId="260"/>
            <ac:grpSpMk id="10" creationId="{57F02E1D-FD3C-4BC9-BC1D-C1174F57EAE0}"/>
          </ac:grpSpMkLst>
        </pc:grpChg>
        <pc:grpChg chg="add mod">
          <ac:chgData name="ALVARO ALVES MARQUES CARPINTEIRO" userId="fded250b-0ab5-47c9-a62a-cd07a12c1fc5" providerId="ADAL" clId="{3BFDC0DB-FEB6-4E4A-9A96-4AC18E7BC8BC}" dt="2021-11-06T16:08:00.809" v="6"/>
          <ac:grpSpMkLst>
            <pc:docMk/>
            <pc:sldMk cId="3046701470" sldId="260"/>
            <ac:grpSpMk id="16" creationId="{CCC516A3-2AAE-416F-B5F1-B4AEA494ED91}"/>
          </ac:grpSpMkLst>
        </pc:grpChg>
        <pc:grpChg chg="add mod">
          <ac:chgData name="ALVARO ALVES MARQUES CARPINTEIRO" userId="fded250b-0ab5-47c9-a62a-cd07a12c1fc5" providerId="ADAL" clId="{3BFDC0DB-FEB6-4E4A-9A96-4AC18E7BC8BC}" dt="2021-11-06T16:49:47.833" v="44" actId="1076"/>
          <ac:grpSpMkLst>
            <pc:docMk/>
            <pc:sldMk cId="3046701470" sldId="260"/>
            <ac:grpSpMk id="29" creationId="{66AED425-49F3-4DBE-A8DD-F96DB0D6DD89}"/>
          </ac:grpSpMkLst>
        </pc:grpChg>
        <pc:picChg chg="add mod">
          <ac:chgData name="ALVARO ALVES MARQUES CARPINTEIRO" userId="fded250b-0ab5-47c9-a62a-cd07a12c1fc5" providerId="ADAL" clId="{3BFDC0DB-FEB6-4E4A-9A96-4AC18E7BC8BC}" dt="2021-11-06T16:43:21.018" v="15" actId="1076"/>
          <ac:picMkLst>
            <pc:docMk/>
            <pc:sldMk cId="3046701470" sldId="260"/>
            <ac:picMk id="5" creationId="{7441F665-39E1-45CA-80F5-32DE9F617103}"/>
          </ac:picMkLst>
        </pc:picChg>
        <pc:picChg chg="mod">
          <ac:chgData name="ALVARO ALVES MARQUES CARPINTEIRO" userId="fded250b-0ab5-47c9-a62a-cd07a12c1fc5" providerId="ADAL" clId="{3BFDC0DB-FEB6-4E4A-9A96-4AC18E7BC8BC}" dt="2021-11-06T16:08:00.809" v="6"/>
          <ac:picMkLst>
            <pc:docMk/>
            <pc:sldMk cId="3046701470" sldId="260"/>
            <ac:picMk id="8" creationId="{2767D82E-1008-4D53-BFA7-633F27BEAF9A}"/>
          </ac:picMkLst>
        </pc:picChg>
        <pc:picChg chg="mod">
          <ac:chgData name="ALVARO ALVES MARQUES CARPINTEIRO" userId="fded250b-0ab5-47c9-a62a-cd07a12c1fc5" providerId="ADAL" clId="{3BFDC0DB-FEB6-4E4A-9A96-4AC18E7BC8BC}" dt="2021-11-06T16:08:00.809" v="6"/>
          <ac:picMkLst>
            <pc:docMk/>
            <pc:sldMk cId="3046701470" sldId="260"/>
            <ac:picMk id="11" creationId="{BB42753E-A639-400D-BD0E-22A0669DF1D7}"/>
          </ac:picMkLst>
        </pc:picChg>
        <pc:picChg chg="add mod">
          <ac:chgData name="ALVARO ALVES MARQUES CARPINTEIRO" userId="fded250b-0ab5-47c9-a62a-cd07a12c1fc5" providerId="ADAL" clId="{3BFDC0DB-FEB6-4E4A-9A96-4AC18E7BC8BC}" dt="2021-11-06T16:08:00.809" v="6"/>
          <ac:picMkLst>
            <pc:docMk/>
            <pc:sldMk cId="3046701470" sldId="260"/>
            <ac:picMk id="13" creationId="{DD80BFEE-E194-4735-A454-A5C75645516B}"/>
          </ac:picMkLst>
        </pc:picChg>
        <pc:picChg chg="add del mod">
          <ac:chgData name="ALVARO ALVES MARQUES CARPINTEIRO" userId="fded250b-0ab5-47c9-a62a-cd07a12c1fc5" providerId="ADAL" clId="{3BFDC0DB-FEB6-4E4A-9A96-4AC18E7BC8BC}" dt="2021-11-06T16:47:38.604" v="21" actId="478"/>
          <ac:picMkLst>
            <pc:docMk/>
            <pc:sldMk cId="3046701470" sldId="260"/>
            <ac:picMk id="24" creationId="{26B5FD00-AC30-460A-8F56-6520F5DE7326}"/>
          </ac:picMkLst>
        </pc:picChg>
        <pc:picChg chg="add mod">
          <ac:chgData name="ALVARO ALVES MARQUES CARPINTEIRO" userId="fded250b-0ab5-47c9-a62a-cd07a12c1fc5" providerId="ADAL" clId="{3BFDC0DB-FEB6-4E4A-9A96-4AC18E7BC8BC}" dt="2021-11-06T16:48:56.325" v="32" actId="164"/>
          <ac:picMkLst>
            <pc:docMk/>
            <pc:sldMk cId="3046701470" sldId="260"/>
            <ac:picMk id="26" creationId="{EA9B668A-E429-4F7A-98BC-70F6872CBA64}"/>
          </ac:picMkLst>
        </pc:picChg>
        <pc:picChg chg="add mod">
          <ac:chgData name="ALVARO ALVES MARQUES CARPINTEIRO" userId="fded250b-0ab5-47c9-a62a-cd07a12c1fc5" providerId="ADAL" clId="{3BFDC0DB-FEB6-4E4A-9A96-4AC18E7BC8BC}" dt="2021-11-06T16:48:56.325" v="32" actId="164"/>
          <ac:picMkLst>
            <pc:docMk/>
            <pc:sldMk cId="3046701470" sldId="260"/>
            <ac:picMk id="27" creationId="{BA38BC57-9399-462A-A34E-AA09FD17D2C2}"/>
          </ac:picMkLst>
        </pc:picChg>
        <pc:picChg chg="add mod">
          <ac:chgData name="ALVARO ALVES MARQUES CARPINTEIRO" userId="fded250b-0ab5-47c9-a62a-cd07a12c1fc5" providerId="ADAL" clId="{3BFDC0DB-FEB6-4E4A-9A96-4AC18E7BC8BC}" dt="2021-11-06T16:48:56.325" v="32" actId="164"/>
          <ac:picMkLst>
            <pc:docMk/>
            <pc:sldMk cId="3046701470" sldId="260"/>
            <ac:picMk id="28" creationId="{35DD6684-3D85-4DB7-AD70-940E133914B4}"/>
          </ac:picMkLst>
        </pc:picChg>
        <pc:cxnChg chg="mod">
          <ac:chgData name="ALVARO ALVES MARQUES CARPINTEIRO" userId="fded250b-0ab5-47c9-a62a-cd07a12c1fc5" providerId="ADAL" clId="{3BFDC0DB-FEB6-4E4A-9A96-4AC18E7BC8BC}" dt="2021-11-06T16:08:00.809" v="6"/>
          <ac:cxnSpMkLst>
            <pc:docMk/>
            <pc:sldMk cId="3046701470" sldId="260"/>
            <ac:cxnSpMk id="17" creationId="{C7AA4B3D-7EB7-4B6F-948B-4FB028E22EA2}"/>
          </ac:cxnSpMkLst>
        </pc:cxnChg>
        <pc:cxnChg chg="mod">
          <ac:chgData name="ALVARO ALVES MARQUES CARPINTEIRO" userId="fded250b-0ab5-47c9-a62a-cd07a12c1fc5" providerId="ADAL" clId="{3BFDC0DB-FEB6-4E4A-9A96-4AC18E7BC8BC}" dt="2021-11-06T16:08:00.809" v="6"/>
          <ac:cxnSpMkLst>
            <pc:docMk/>
            <pc:sldMk cId="3046701470" sldId="260"/>
            <ac:cxnSpMk id="21" creationId="{E6A69181-7368-4891-912B-1BF5A46ECBCB}"/>
          </ac:cxnSpMkLst>
        </pc:cxnChg>
      </pc:sldChg>
      <pc:sldChg chg="add">
        <pc:chgData name="ALVARO ALVES MARQUES CARPINTEIRO" userId="fded250b-0ab5-47c9-a62a-cd07a12c1fc5" providerId="ADAL" clId="{3BFDC0DB-FEB6-4E4A-9A96-4AC18E7BC8BC}" dt="2021-11-06T16:12:54.702" v="8"/>
        <pc:sldMkLst>
          <pc:docMk/>
          <pc:sldMk cId="4162737971" sldId="262"/>
        </pc:sldMkLst>
      </pc:sldChg>
      <pc:sldChg chg="addSp delSp modSp mod delAnim modAnim">
        <pc:chgData name="ALVARO ALVES MARQUES CARPINTEIRO" userId="fded250b-0ab5-47c9-a62a-cd07a12c1fc5" providerId="ADAL" clId="{3BFDC0DB-FEB6-4E4A-9A96-4AC18E7BC8BC}" dt="2021-11-06T19:56:26.619" v="607" actId="1036"/>
        <pc:sldMkLst>
          <pc:docMk/>
          <pc:sldMk cId="4224762510" sldId="263"/>
        </pc:sldMkLst>
        <pc:spChg chg="mod">
          <ac:chgData name="ALVARO ALVES MARQUES CARPINTEIRO" userId="fded250b-0ab5-47c9-a62a-cd07a12c1fc5" providerId="ADAL" clId="{3BFDC0DB-FEB6-4E4A-9A96-4AC18E7BC8BC}" dt="2021-11-06T18:07:06.374" v="260" actId="1076"/>
          <ac:spMkLst>
            <pc:docMk/>
            <pc:sldMk cId="4224762510" sldId="263"/>
            <ac:spMk id="2" creationId="{A3387955-50D3-4FD6-8B07-69DC8F7BFD02}"/>
          </ac:spMkLst>
        </pc:spChg>
        <pc:spChg chg="add del mod">
          <ac:chgData name="ALVARO ALVES MARQUES CARPINTEIRO" userId="fded250b-0ab5-47c9-a62a-cd07a12c1fc5" providerId="ADAL" clId="{3BFDC0DB-FEB6-4E4A-9A96-4AC18E7BC8BC}" dt="2021-11-06T19:39:45.946" v="320"/>
          <ac:spMkLst>
            <pc:docMk/>
            <pc:sldMk cId="4224762510" sldId="263"/>
            <ac:spMk id="3" creationId="{1168E893-F144-479B-8908-9F7E81734749}"/>
          </ac:spMkLst>
        </pc:spChg>
        <pc:spChg chg="add del mod">
          <ac:chgData name="ALVARO ALVES MARQUES CARPINTEIRO" userId="fded250b-0ab5-47c9-a62a-cd07a12c1fc5" providerId="ADAL" clId="{3BFDC0DB-FEB6-4E4A-9A96-4AC18E7BC8BC}" dt="2021-11-06T17:46:54.551" v="48" actId="478"/>
          <ac:spMkLst>
            <pc:docMk/>
            <pc:sldMk cId="4224762510" sldId="263"/>
            <ac:spMk id="5" creationId="{24E71C05-56AA-4119-BA8E-AEA2E8226F48}"/>
          </ac:spMkLst>
        </pc:spChg>
        <pc:spChg chg="add mod or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6" creationId="{F7BC39A6-C622-4EF4-B82E-0E0FCF0A2295}"/>
          </ac:spMkLst>
        </pc:spChg>
        <pc:spChg chg="add del mod">
          <ac:chgData name="ALVARO ALVES MARQUES CARPINTEIRO" userId="fded250b-0ab5-47c9-a62a-cd07a12c1fc5" providerId="ADAL" clId="{3BFDC0DB-FEB6-4E4A-9A96-4AC18E7BC8BC}" dt="2021-11-06T17:47:32.067" v="64" actId="478"/>
          <ac:spMkLst>
            <pc:docMk/>
            <pc:sldMk cId="4224762510" sldId="263"/>
            <ac:spMk id="7" creationId="{D04098BD-775C-4EC8-A60A-CFF60B451CB9}"/>
          </ac:spMkLst>
        </pc:spChg>
        <pc:spChg chg="add mod or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8" creationId="{0853F753-C906-4709-AA21-E5DE4B81C5C6}"/>
          </ac:spMkLst>
        </pc:spChg>
        <pc:spChg chg="add del">
          <ac:chgData name="ALVARO ALVES MARQUES CARPINTEIRO" userId="fded250b-0ab5-47c9-a62a-cd07a12c1fc5" providerId="ADAL" clId="{3BFDC0DB-FEB6-4E4A-9A96-4AC18E7BC8BC}" dt="2021-11-06T17:48:16.439" v="79" actId="11529"/>
          <ac:spMkLst>
            <pc:docMk/>
            <pc:sldMk cId="4224762510" sldId="263"/>
            <ac:spMk id="9" creationId="{4F7A67D3-235C-4060-84DD-CB93DB59FE6D}"/>
          </ac:spMkLst>
        </pc:spChg>
        <pc:spChg chg="add mo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10" creationId="{71848829-3EA6-4C84-A577-44490F12D882}"/>
          </ac:spMkLst>
        </pc:spChg>
        <pc:spChg chg="add mo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11" creationId="{2C69FB0E-B8DD-43BC-BEEC-1AD32C16BD84}"/>
          </ac:spMkLst>
        </pc:spChg>
        <pc:spChg chg="add mo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12" creationId="{18768CEA-FB1A-4242-8445-B04FEBA9556E}"/>
          </ac:spMkLst>
        </pc:spChg>
        <pc:spChg chg="add del mod">
          <ac:chgData name="ALVARO ALVES MARQUES CARPINTEIRO" userId="fded250b-0ab5-47c9-a62a-cd07a12c1fc5" providerId="ADAL" clId="{3BFDC0DB-FEB6-4E4A-9A96-4AC18E7BC8BC}" dt="2021-11-06T17:50:06.730" v="91" actId="478"/>
          <ac:spMkLst>
            <pc:docMk/>
            <pc:sldMk cId="4224762510" sldId="263"/>
            <ac:spMk id="13" creationId="{07D6700C-091F-4911-8AD0-F8149F8FFBBC}"/>
          </ac:spMkLst>
        </pc:spChg>
        <pc:spChg chg="add del mod">
          <ac:chgData name="ALVARO ALVES MARQUES CARPINTEIRO" userId="fded250b-0ab5-47c9-a62a-cd07a12c1fc5" providerId="ADAL" clId="{3BFDC0DB-FEB6-4E4A-9A96-4AC18E7BC8BC}" dt="2021-11-06T17:50:58.722" v="96" actId="478"/>
          <ac:spMkLst>
            <pc:docMk/>
            <pc:sldMk cId="4224762510" sldId="263"/>
            <ac:spMk id="16" creationId="{AE5394A5-6C7E-4D0F-B9ED-10FB5B307336}"/>
          </ac:spMkLst>
        </pc:spChg>
        <pc:spChg chg="add mod">
          <ac:chgData name="ALVARO ALVES MARQUES CARPINTEIRO" userId="fded250b-0ab5-47c9-a62a-cd07a12c1fc5" providerId="ADAL" clId="{3BFDC0DB-FEB6-4E4A-9A96-4AC18E7BC8BC}" dt="2021-11-06T19:37:13.353" v="315" actId="207"/>
          <ac:spMkLst>
            <pc:docMk/>
            <pc:sldMk cId="4224762510" sldId="263"/>
            <ac:spMk id="17" creationId="{667E33A3-424B-4461-BE62-FAFDFF2D1A2A}"/>
          </ac:spMkLst>
        </pc:spChg>
        <pc:spChg chg="add mod">
          <ac:chgData name="ALVARO ALVES MARQUES CARPINTEIRO" userId="fded250b-0ab5-47c9-a62a-cd07a12c1fc5" providerId="ADAL" clId="{3BFDC0DB-FEB6-4E4A-9A96-4AC18E7BC8BC}" dt="2021-11-06T17:57:15.863" v="154" actId="208"/>
          <ac:spMkLst>
            <pc:docMk/>
            <pc:sldMk cId="4224762510" sldId="263"/>
            <ac:spMk id="18" creationId="{3DD5E5FC-9928-4918-8AF6-2E6AFB328EC9}"/>
          </ac:spMkLst>
        </pc:spChg>
        <pc:spChg chg="mod">
          <ac:chgData name="ALVARO ALVES MARQUES CARPINTEIRO" userId="fded250b-0ab5-47c9-a62a-cd07a12c1fc5" providerId="ADAL" clId="{3BFDC0DB-FEB6-4E4A-9A96-4AC18E7BC8BC}" dt="2021-11-06T19:36:59.832" v="312" actId="207"/>
          <ac:spMkLst>
            <pc:docMk/>
            <pc:sldMk cId="4224762510" sldId="263"/>
            <ac:spMk id="21" creationId="{C3F52779-49D8-41F3-8DEE-DAA9C988A93D}"/>
          </ac:spMkLst>
        </pc:spChg>
        <pc:spChg chg="mod">
          <ac:chgData name="ALVARO ALVES MARQUES CARPINTEIRO" userId="fded250b-0ab5-47c9-a62a-cd07a12c1fc5" providerId="ADAL" clId="{3BFDC0DB-FEB6-4E4A-9A96-4AC18E7BC8BC}" dt="2021-11-06T17:57:15.863" v="154" actId="208"/>
          <ac:spMkLst>
            <pc:docMk/>
            <pc:sldMk cId="4224762510" sldId="263"/>
            <ac:spMk id="22" creationId="{173D8846-38CE-44B0-AE8B-F9E3E22AC105}"/>
          </ac:spMkLst>
        </pc:spChg>
        <pc:spChg chg="mod">
          <ac:chgData name="ALVARO ALVES MARQUES CARPINTEIRO" userId="fded250b-0ab5-47c9-a62a-cd07a12c1fc5" providerId="ADAL" clId="{3BFDC0DB-FEB6-4E4A-9A96-4AC18E7BC8BC}" dt="2021-11-06T19:37:09.747" v="314" actId="207"/>
          <ac:spMkLst>
            <pc:docMk/>
            <pc:sldMk cId="4224762510" sldId="263"/>
            <ac:spMk id="24" creationId="{29CBBE55-AAB9-4FC0-BA5D-1FC9FB567C3D}"/>
          </ac:spMkLst>
        </pc:spChg>
        <pc:spChg chg="mod">
          <ac:chgData name="ALVARO ALVES MARQUES CARPINTEIRO" userId="fded250b-0ab5-47c9-a62a-cd07a12c1fc5" providerId="ADAL" clId="{3BFDC0DB-FEB6-4E4A-9A96-4AC18E7BC8BC}" dt="2021-11-06T17:57:15.863" v="154" actId="208"/>
          <ac:spMkLst>
            <pc:docMk/>
            <pc:sldMk cId="4224762510" sldId="263"/>
            <ac:spMk id="25" creationId="{4F9CDECF-A007-43FC-B3F0-93031AF55BB2}"/>
          </ac:spMkLst>
        </pc:spChg>
        <pc:spChg chg="mod">
          <ac:chgData name="ALVARO ALVES MARQUES CARPINTEIRO" userId="fded250b-0ab5-47c9-a62a-cd07a12c1fc5" providerId="ADAL" clId="{3BFDC0DB-FEB6-4E4A-9A96-4AC18E7BC8BC}" dt="2021-11-06T19:37:03.628" v="313" actId="207"/>
          <ac:spMkLst>
            <pc:docMk/>
            <pc:sldMk cId="4224762510" sldId="263"/>
            <ac:spMk id="27" creationId="{2973C748-24F1-4698-9A6F-88A3500E04DF}"/>
          </ac:spMkLst>
        </pc:spChg>
        <pc:spChg chg="mod">
          <ac:chgData name="ALVARO ALVES MARQUES CARPINTEIRO" userId="fded250b-0ab5-47c9-a62a-cd07a12c1fc5" providerId="ADAL" clId="{3BFDC0DB-FEB6-4E4A-9A96-4AC18E7BC8BC}" dt="2021-11-06T17:57:15.863" v="154" actId="208"/>
          <ac:spMkLst>
            <pc:docMk/>
            <pc:sldMk cId="4224762510" sldId="263"/>
            <ac:spMk id="28" creationId="{93D7B889-53DA-45AF-93F0-FE0594549737}"/>
          </ac:spMkLst>
        </pc:spChg>
        <pc:spChg chg="add mod">
          <ac:chgData name="ALVARO ALVES MARQUES CARPINTEIRO" userId="fded250b-0ab5-47c9-a62a-cd07a12c1fc5" providerId="ADAL" clId="{3BFDC0DB-FEB6-4E4A-9A96-4AC18E7BC8BC}" dt="2021-11-06T19:37:21.027" v="316" actId="207"/>
          <ac:spMkLst>
            <pc:docMk/>
            <pc:sldMk cId="4224762510" sldId="263"/>
            <ac:spMk id="29" creationId="{ABA67100-C090-4C2A-8CAE-FB0F024F2EC8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36" creationId="{1818ECDE-1F4D-46F2-9BF3-54A585BE8DD0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37" creationId="{90795474-818E-4507-AC4E-7F948633F80D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38" creationId="{A67F8C90-D6CD-4E45-8D79-91021513305D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39" creationId="{D8DBF2DE-0DB2-4E48-8D91-26401F4F529B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40" creationId="{E8405336-2FE1-41BA-A83C-F48B25199CF7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41" creationId="{90ADB882-3C2D-44D0-BB2F-1552C7CD58DA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42" creationId="{E51C70AA-6206-4CF7-AC1B-E4FC61689038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43" creationId="{EBBFD305-32D4-4A3E-A444-8F8DFC035A4A}"/>
          </ac:spMkLst>
        </pc:spChg>
        <pc:spChg chg="mod">
          <ac:chgData name="ALVARO ALVES MARQUES CARPINTEIRO" userId="fded250b-0ab5-47c9-a62a-cd07a12c1fc5" providerId="ADAL" clId="{3BFDC0DB-FEB6-4E4A-9A96-4AC18E7BC8BC}" dt="2021-11-06T17:54:17.891" v="139"/>
          <ac:spMkLst>
            <pc:docMk/>
            <pc:sldMk cId="4224762510" sldId="263"/>
            <ac:spMk id="44" creationId="{4A929637-FBC2-4B70-8432-40BC270F9C8F}"/>
          </ac:spMkLst>
        </pc:spChg>
        <pc:spChg chg="add del mod">
          <ac:chgData name="ALVARO ALVES MARQUES CARPINTEIRO" userId="fded250b-0ab5-47c9-a62a-cd07a12c1fc5" providerId="ADAL" clId="{3BFDC0DB-FEB6-4E4A-9A96-4AC18E7BC8BC}" dt="2021-11-06T17:58:21.089" v="161" actId="478"/>
          <ac:spMkLst>
            <pc:docMk/>
            <pc:sldMk cId="4224762510" sldId="263"/>
            <ac:spMk id="45" creationId="{26660D95-9AFC-4884-A70F-6561B2F7A6C5}"/>
          </ac:spMkLst>
        </pc:spChg>
        <pc:spChg chg="add del mod">
          <ac:chgData name="ALVARO ALVES MARQUES CARPINTEIRO" userId="fded250b-0ab5-47c9-a62a-cd07a12c1fc5" providerId="ADAL" clId="{3BFDC0DB-FEB6-4E4A-9A96-4AC18E7BC8BC}" dt="2021-11-06T18:01:08.179" v="196" actId="478"/>
          <ac:spMkLst>
            <pc:docMk/>
            <pc:sldMk cId="4224762510" sldId="263"/>
            <ac:spMk id="46" creationId="{F7C32B03-384C-4BFE-A68F-38B278AB0DF4}"/>
          </ac:spMkLst>
        </pc:spChg>
        <pc:spChg chg="add del mod">
          <ac:chgData name="ALVARO ALVES MARQUES CARPINTEIRO" userId="fded250b-0ab5-47c9-a62a-cd07a12c1fc5" providerId="ADAL" clId="{3BFDC0DB-FEB6-4E4A-9A96-4AC18E7BC8BC}" dt="2021-11-06T17:59:33.434" v="172"/>
          <ac:spMkLst>
            <pc:docMk/>
            <pc:sldMk cId="4224762510" sldId="263"/>
            <ac:spMk id="47" creationId="{0DE12A09-5E87-4B68-83B8-2641FA193342}"/>
          </ac:spMkLst>
        </pc:spChg>
        <pc:spChg chg="add del mod">
          <ac:chgData name="ALVARO ALVES MARQUES CARPINTEIRO" userId="fded250b-0ab5-47c9-a62a-cd07a12c1fc5" providerId="ADAL" clId="{3BFDC0DB-FEB6-4E4A-9A96-4AC18E7BC8BC}" dt="2021-11-06T18:01:25.589" v="201" actId="478"/>
          <ac:spMkLst>
            <pc:docMk/>
            <pc:sldMk cId="4224762510" sldId="263"/>
            <ac:spMk id="48" creationId="{E4F05C3B-5126-4BFC-BF67-8DC45A486B98}"/>
          </ac:spMkLst>
        </pc:spChg>
        <pc:spChg chg="add mod">
          <ac:chgData name="ALVARO ALVES MARQUES CARPINTEIRO" userId="fded250b-0ab5-47c9-a62a-cd07a12c1fc5" providerId="ADAL" clId="{3BFDC0DB-FEB6-4E4A-9A96-4AC18E7BC8BC}" dt="2021-11-06T18:02:34.932" v="218" actId="164"/>
          <ac:spMkLst>
            <pc:docMk/>
            <pc:sldMk cId="4224762510" sldId="263"/>
            <ac:spMk id="49" creationId="{6FE2DF25-AEAF-48AA-B0ED-551AAE31476D}"/>
          </ac:spMkLst>
        </pc:spChg>
        <pc:spChg chg="add mod">
          <ac:chgData name="ALVARO ALVES MARQUES CARPINTEIRO" userId="fded250b-0ab5-47c9-a62a-cd07a12c1fc5" providerId="ADAL" clId="{3BFDC0DB-FEB6-4E4A-9A96-4AC18E7BC8BC}" dt="2021-11-06T18:02:34.932" v="218" actId="164"/>
          <ac:spMkLst>
            <pc:docMk/>
            <pc:sldMk cId="4224762510" sldId="263"/>
            <ac:spMk id="50" creationId="{BB2420EF-5F49-478C-BB20-1CEC122DA122}"/>
          </ac:spMkLst>
        </pc:spChg>
        <pc:spChg chg="add mod">
          <ac:chgData name="ALVARO ALVES MARQUES CARPINTEIRO" userId="fded250b-0ab5-47c9-a62a-cd07a12c1fc5" providerId="ADAL" clId="{3BFDC0DB-FEB6-4E4A-9A96-4AC18E7BC8BC}" dt="2021-11-06T18:02:34.932" v="218" actId="164"/>
          <ac:spMkLst>
            <pc:docMk/>
            <pc:sldMk cId="4224762510" sldId="263"/>
            <ac:spMk id="51" creationId="{2FCD3040-CDBF-46EE-B602-549039C2E37E}"/>
          </ac:spMkLst>
        </pc:spChg>
        <pc:spChg chg="add mod">
          <ac:chgData name="ALVARO ALVES MARQUES CARPINTEIRO" userId="fded250b-0ab5-47c9-a62a-cd07a12c1fc5" providerId="ADAL" clId="{3BFDC0DB-FEB6-4E4A-9A96-4AC18E7BC8BC}" dt="2021-11-06T18:02:34.932" v="218" actId="164"/>
          <ac:spMkLst>
            <pc:docMk/>
            <pc:sldMk cId="4224762510" sldId="263"/>
            <ac:spMk id="52" creationId="{4A9F652D-724D-4CE7-94E3-41E99F0631B6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56" creationId="{30C322BC-8755-4C85-AE72-E158541716CA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57" creationId="{1C0000B3-4A1A-4C3B-8DD2-E03AEDE57C52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58" creationId="{C580F432-22EC-4221-940E-5F45A5BE3AC0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59" creationId="{82A89692-52BF-4A1C-9B31-F5E364C56D80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64" creationId="{F98824AC-7023-439A-981F-E1E0DA33F043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65" creationId="{5352CDBD-B5C3-4648-9677-534F9EE152B9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66" creationId="{61A711DB-3965-4ADF-AFA3-1F8D87B311DB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67" creationId="{7E65AE92-FC6C-4612-A6A6-B819176DF474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68" creationId="{EA0C8F88-FD5D-4D7E-8B59-EE586B4D7F81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69" creationId="{06211112-A27E-4429-88F0-C013D08EB663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70" creationId="{B6CB4097-6BB0-4987-A081-5718B5BA912C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71" creationId="{4987875C-A69C-4413-8AF1-4D5AA4B0C817}"/>
          </ac:spMkLst>
        </pc:spChg>
        <pc:spChg chg="mod">
          <ac:chgData name="ALVARO ALVES MARQUES CARPINTEIRO" userId="fded250b-0ab5-47c9-a62a-cd07a12c1fc5" providerId="ADAL" clId="{3BFDC0DB-FEB6-4E4A-9A96-4AC18E7BC8BC}" dt="2021-11-06T18:02:58.418" v="221"/>
          <ac:spMkLst>
            <pc:docMk/>
            <pc:sldMk cId="4224762510" sldId="263"/>
            <ac:spMk id="72" creationId="{F4328BE6-721C-4BE5-BB25-BA0E964712E5}"/>
          </ac:spMkLst>
        </pc:spChg>
        <pc:spChg chg="add mod or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73" creationId="{4481C28A-D080-424B-9266-4E92B94D357B}"/>
          </ac:spMkLst>
        </pc:spChg>
        <pc:spChg chg="add mo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76" creationId="{4AD53605-F926-4E43-9C15-48E5D343FC74}"/>
          </ac:spMkLst>
        </pc:spChg>
        <pc:spChg chg="add mod">
          <ac:chgData name="ALVARO ALVES MARQUES CARPINTEIRO" userId="fded250b-0ab5-47c9-a62a-cd07a12c1fc5" providerId="ADAL" clId="{3BFDC0DB-FEB6-4E4A-9A96-4AC18E7BC8BC}" dt="2021-11-06T19:49:24.149" v="503" actId="164"/>
          <ac:spMkLst>
            <pc:docMk/>
            <pc:sldMk cId="4224762510" sldId="263"/>
            <ac:spMk id="77" creationId="{AA9BC2E1-C5A0-4CB3-BF76-7B25DA2519F1}"/>
          </ac:spMkLst>
        </pc:spChg>
        <pc:spChg chg="add mod">
          <ac:chgData name="ALVARO ALVES MARQUES CARPINTEIRO" userId="fded250b-0ab5-47c9-a62a-cd07a12c1fc5" providerId="ADAL" clId="{3BFDC0DB-FEB6-4E4A-9A96-4AC18E7BC8BC}" dt="2021-11-06T19:31:07.722" v="311" actId="1076"/>
          <ac:spMkLst>
            <pc:docMk/>
            <pc:sldMk cId="4224762510" sldId="263"/>
            <ac:spMk id="78" creationId="{A9310241-1D6A-4FD9-B59C-CD27E5C9F933}"/>
          </ac:spMkLst>
        </pc:spChg>
        <pc:spChg chg="add del">
          <ac:chgData name="ALVARO ALVES MARQUES CARPINTEIRO" userId="fded250b-0ab5-47c9-a62a-cd07a12c1fc5" providerId="ADAL" clId="{3BFDC0DB-FEB6-4E4A-9A96-4AC18E7BC8BC}" dt="2021-11-06T18:13:11.118" v="303" actId="478"/>
          <ac:spMkLst>
            <pc:docMk/>
            <pc:sldMk cId="4224762510" sldId="263"/>
            <ac:spMk id="80" creationId="{2F521DD0-CEC9-48D4-8470-18497691EE76}"/>
          </ac:spMkLst>
        </pc:spChg>
        <pc:spChg chg="add del">
          <ac:chgData name="ALVARO ALVES MARQUES CARPINTEIRO" userId="fded250b-0ab5-47c9-a62a-cd07a12c1fc5" providerId="ADAL" clId="{3BFDC0DB-FEB6-4E4A-9A96-4AC18E7BC8BC}" dt="2021-11-06T18:13:39.739" v="305" actId="11529"/>
          <ac:spMkLst>
            <pc:docMk/>
            <pc:sldMk cId="4224762510" sldId="263"/>
            <ac:spMk id="81" creationId="{86524238-E3AB-4B8F-91F8-C50D2AC0486B}"/>
          </ac:spMkLst>
        </pc:spChg>
        <pc:spChg chg="add del">
          <ac:chgData name="ALVARO ALVES MARQUES CARPINTEIRO" userId="fded250b-0ab5-47c9-a62a-cd07a12c1fc5" providerId="ADAL" clId="{3BFDC0DB-FEB6-4E4A-9A96-4AC18E7BC8BC}" dt="2021-11-06T18:19:00.540" v="307" actId="22"/>
          <ac:spMkLst>
            <pc:docMk/>
            <pc:sldMk cId="4224762510" sldId="263"/>
            <ac:spMk id="83" creationId="{7C576457-585A-4674-A4FA-D684817A1C93}"/>
          </ac:spMkLst>
        </pc:spChg>
        <pc:spChg chg="add del">
          <ac:chgData name="ALVARO ALVES MARQUES CARPINTEIRO" userId="fded250b-0ab5-47c9-a62a-cd07a12c1fc5" providerId="ADAL" clId="{3BFDC0DB-FEB6-4E4A-9A96-4AC18E7BC8BC}" dt="2021-11-06T18:19:07.125" v="309" actId="22"/>
          <ac:spMkLst>
            <pc:docMk/>
            <pc:sldMk cId="4224762510" sldId="263"/>
            <ac:spMk id="85" creationId="{732A1549-3213-4F86-8CD0-A2B17CF9C77D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88" creationId="{3DCB2208-3BE1-4048-BB26-D880B72B4509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89" creationId="{66A53540-78A1-458A-A95E-6350424E8EAD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90" creationId="{569B24C2-DEB8-4354-A9FF-9DEBB7BDCDA6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91" creationId="{45254661-C381-4B5C-87BB-DA392D9CDC4B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96" creationId="{A1E07377-9B89-45CB-8271-6321C009E3AA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97" creationId="{D9524717-82E7-40C4-A6E2-A0A751D69903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98" creationId="{D7723BC8-1737-4D20-8C55-845D6442B79C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99" creationId="{FE9D82BF-ADD9-4006-8FCA-575DBEA98A80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100" creationId="{56F720B3-08C8-41EB-A387-F4296D845382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101" creationId="{47EF17F9-E88E-4F30-B745-DE5574424033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102" creationId="{0B1ED66C-62AE-465E-9499-B8FF63DE3A33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103" creationId="{DC1F1226-5160-4445-B143-668FAA25AB70}"/>
          </ac:spMkLst>
        </pc:spChg>
        <pc:spChg chg="mod">
          <ac:chgData name="ALVARO ALVES MARQUES CARPINTEIRO" userId="fded250b-0ab5-47c9-a62a-cd07a12c1fc5" providerId="ADAL" clId="{3BFDC0DB-FEB6-4E4A-9A96-4AC18E7BC8BC}" dt="2021-11-06T19:37:27.817" v="318"/>
          <ac:spMkLst>
            <pc:docMk/>
            <pc:sldMk cId="4224762510" sldId="263"/>
            <ac:spMk id="104" creationId="{E40C812E-5BE2-42E0-BA73-7286E85079B4}"/>
          </ac:spMkLst>
        </pc:spChg>
        <pc:spChg chg="add del mod">
          <ac:chgData name="ALVARO ALVES MARQUES CARPINTEIRO" userId="fded250b-0ab5-47c9-a62a-cd07a12c1fc5" providerId="ADAL" clId="{3BFDC0DB-FEB6-4E4A-9A96-4AC18E7BC8BC}" dt="2021-11-06T19:43:16.769" v="326"/>
          <ac:spMkLst>
            <pc:docMk/>
            <pc:sldMk cId="4224762510" sldId="263"/>
            <ac:spMk id="108" creationId="{8C40516C-2B80-4C9D-A527-A5686A112C50}"/>
          </ac:spMkLst>
        </pc:spChg>
        <pc:spChg chg="add mod">
          <ac:chgData name="ALVARO ALVES MARQUES CARPINTEIRO" userId="fded250b-0ab5-47c9-a62a-cd07a12c1fc5" providerId="ADAL" clId="{3BFDC0DB-FEB6-4E4A-9A96-4AC18E7BC8BC}" dt="2021-11-06T19:46:52.394" v="471" actId="478"/>
          <ac:spMkLst>
            <pc:docMk/>
            <pc:sldMk cId="4224762510" sldId="263"/>
            <ac:spMk id="118" creationId="{527BB850-89F5-413B-A915-7EE0A15E360F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35" creationId="{26ECDE4C-05A2-41F8-A646-BC93D4D75E0B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36" creationId="{A3E61C85-4175-4138-94E3-ADF1D3A0B6D2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37" creationId="{BC57415D-DF36-494E-8298-34020CC76F2B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38" creationId="{A26CE832-5665-45E7-936A-F82213F09B60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0" creationId="{396CEF6E-3814-40BD-A5F9-492A9FE67295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1" creationId="{56AA03CE-9218-4528-8283-6BE213CF6A6B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2" creationId="{099163B0-1482-43EE-9F46-4653EB1C8DE9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3" creationId="{5ED1A618-8D0B-456C-91A5-322F40C63EC5}"/>
          </ac:spMkLst>
        </pc:spChg>
        <pc:spChg chg="add mod">
          <ac:chgData name="ALVARO ALVES MARQUES CARPINTEIRO" userId="fded250b-0ab5-47c9-a62a-cd07a12c1fc5" providerId="ADAL" clId="{3BFDC0DB-FEB6-4E4A-9A96-4AC18E7BC8BC}" dt="2021-11-06T19:56:26.619" v="607" actId="1036"/>
          <ac:spMkLst>
            <pc:docMk/>
            <pc:sldMk cId="4224762510" sldId="263"/>
            <ac:spMk id="144" creationId="{D0421C4B-DE40-4983-A374-5F4E84D2BA0F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7" creationId="{9F681A49-98EF-492D-A2B4-30397785219A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8" creationId="{8E1F91F0-F81C-4BA2-8F05-B2D86E33189E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49" creationId="{046B9437-72E2-49F1-935D-7F9C2F4E2031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50" creationId="{56747261-6858-4695-A49C-88F06CFA7F7A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55" creationId="{F8EE33C9-7C1E-4084-934E-5EA3E5149131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56" creationId="{18A09BDF-8209-4976-B827-B17052F322F1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57" creationId="{AE1B892B-B018-47EB-A44C-3320539B81F3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58" creationId="{37D29510-9F75-4261-B80E-FA7F2C390167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59" creationId="{C260F263-5D9B-4A00-854E-73354B64681E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0" creationId="{9062E54D-98FD-4C24-8E2B-C533D20FFF86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1" creationId="{8AE6B014-9ABF-4998-9252-1598BFD43427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2" creationId="{8090C4D1-58A1-4954-8C17-9A82E3C2D527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3" creationId="{6D46F1C7-F2AC-41D9-9628-D2BD3FD655FD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6" creationId="{629CC6C3-4616-4B07-A554-F453101BBAE1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7" creationId="{17F7BF23-1F9B-4D50-B978-BD103262B0F8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8" creationId="{A7DC21E0-5D0D-4161-86A3-764BAB54F3B5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69" creationId="{FFBE9A92-F7EC-4BC1-A80B-077123F8B8B3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74" creationId="{CC743C0A-3498-4F04-9369-8E86286A1501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75" creationId="{D46E4CE2-2607-4A0B-B61A-90AB94633154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76" creationId="{BC36F2B8-2430-488C-B411-F7CEC13F960F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77" creationId="{A376455C-5B14-4550-8051-330100FB6606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78" creationId="{322D51C7-AC0C-4D48-B4DF-CBF4D5CC4300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79" creationId="{82A0B467-0A51-4499-9747-017DA5AC6B84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80" creationId="{795CF544-0E55-456C-846C-E39B0B17C8B5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81" creationId="{8FCBC1E6-FB54-4939-B951-C957DD3F393C}"/>
          </ac:spMkLst>
        </pc:spChg>
        <pc:spChg chg="mod">
          <ac:chgData name="ALVARO ALVES MARQUES CARPINTEIRO" userId="fded250b-0ab5-47c9-a62a-cd07a12c1fc5" providerId="ADAL" clId="{3BFDC0DB-FEB6-4E4A-9A96-4AC18E7BC8BC}" dt="2021-11-06T19:54:56.394" v="556"/>
          <ac:spMkLst>
            <pc:docMk/>
            <pc:sldMk cId="4224762510" sldId="263"/>
            <ac:spMk id="182" creationId="{DFA5C30E-9F69-4EA9-9E75-D45FAF23AA41}"/>
          </ac:spMkLst>
        </pc:spChg>
        <pc:grpChg chg="add mod">
          <ac:chgData name="ALVARO ALVES MARQUES CARPINTEIRO" userId="fded250b-0ab5-47c9-a62a-cd07a12c1fc5" providerId="ADAL" clId="{3BFDC0DB-FEB6-4E4A-9A96-4AC18E7BC8BC}" dt="2021-11-06T17:53:29.986" v="136" actId="164"/>
          <ac:grpSpMkLst>
            <pc:docMk/>
            <pc:sldMk cId="4224762510" sldId="263"/>
            <ac:grpSpMk id="19" creationId="{97E4DF56-8A11-417C-9A7D-C550AF6E9928}"/>
          </ac:grpSpMkLst>
        </pc:grpChg>
        <pc:grpChg chg="add mod">
          <ac:chgData name="ALVARO ALVES MARQUES CARPINTEIRO" userId="fded250b-0ab5-47c9-a62a-cd07a12c1fc5" providerId="ADAL" clId="{3BFDC0DB-FEB6-4E4A-9A96-4AC18E7BC8BC}" dt="2021-11-06T17:53:29.986" v="136" actId="164"/>
          <ac:grpSpMkLst>
            <pc:docMk/>
            <pc:sldMk cId="4224762510" sldId="263"/>
            <ac:grpSpMk id="20" creationId="{FCBEBDED-95DA-45F8-B5EF-16211BF3DBDF}"/>
          </ac:grpSpMkLst>
        </pc:grpChg>
        <pc:grpChg chg="add mod">
          <ac:chgData name="ALVARO ALVES MARQUES CARPINTEIRO" userId="fded250b-0ab5-47c9-a62a-cd07a12c1fc5" providerId="ADAL" clId="{3BFDC0DB-FEB6-4E4A-9A96-4AC18E7BC8BC}" dt="2021-11-06T17:53:29.986" v="136" actId="164"/>
          <ac:grpSpMkLst>
            <pc:docMk/>
            <pc:sldMk cId="4224762510" sldId="263"/>
            <ac:grpSpMk id="23" creationId="{0F5FFD6E-D0B8-4893-9B34-4EB72625015B}"/>
          </ac:grpSpMkLst>
        </pc:grpChg>
        <pc:grpChg chg="add mod">
          <ac:chgData name="ALVARO ALVES MARQUES CARPINTEIRO" userId="fded250b-0ab5-47c9-a62a-cd07a12c1fc5" providerId="ADAL" clId="{3BFDC0DB-FEB6-4E4A-9A96-4AC18E7BC8BC}" dt="2021-11-06T17:53:29.986" v="136" actId="164"/>
          <ac:grpSpMkLst>
            <pc:docMk/>
            <pc:sldMk cId="4224762510" sldId="263"/>
            <ac:grpSpMk id="26" creationId="{7597D531-2FD7-4181-AAD3-D41CA153496E}"/>
          </ac:grpSpMkLst>
        </pc:grpChg>
        <pc:grpChg chg="add mod">
          <ac:chgData name="ALVARO ALVES MARQUES CARPINTEIRO" userId="fded250b-0ab5-47c9-a62a-cd07a12c1fc5" providerId="ADAL" clId="{3BFDC0DB-FEB6-4E4A-9A96-4AC18E7BC8BC}" dt="2021-11-06T18:02:34.932" v="218" actId="164"/>
          <ac:grpSpMkLst>
            <pc:docMk/>
            <pc:sldMk cId="4224762510" sldId="263"/>
            <ac:grpSpMk id="30" creationId="{4715C65F-4E9B-4BD3-AA1F-9EDC05012F1A}"/>
          </ac:grpSpMkLst>
        </pc:grpChg>
        <pc:grpChg chg="add del mod">
          <ac:chgData name="ALVARO ALVES MARQUES CARPINTEIRO" userId="fded250b-0ab5-47c9-a62a-cd07a12c1fc5" providerId="ADAL" clId="{3BFDC0DB-FEB6-4E4A-9A96-4AC18E7BC8BC}" dt="2021-11-06T18:02:55.868" v="220" actId="478"/>
          <ac:grpSpMkLst>
            <pc:docMk/>
            <pc:sldMk cId="4224762510" sldId="263"/>
            <ac:grpSpMk id="31" creationId="{2A0CB928-6D07-4048-9F98-B6E402AA8B98}"/>
          </ac:grpSpMkLst>
        </pc:grpChg>
        <pc:grpChg chg="mod">
          <ac:chgData name="ALVARO ALVES MARQUES CARPINTEIRO" userId="fded250b-0ab5-47c9-a62a-cd07a12c1fc5" providerId="ADAL" clId="{3BFDC0DB-FEB6-4E4A-9A96-4AC18E7BC8BC}" dt="2021-11-06T17:54:17.891" v="139"/>
          <ac:grpSpMkLst>
            <pc:docMk/>
            <pc:sldMk cId="4224762510" sldId="263"/>
            <ac:grpSpMk id="32" creationId="{9C2DE58D-95D2-4BE0-AEB1-7824510BC305}"/>
          </ac:grpSpMkLst>
        </pc:grpChg>
        <pc:grpChg chg="mod">
          <ac:chgData name="ALVARO ALVES MARQUES CARPINTEIRO" userId="fded250b-0ab5-47c9-a62a-cd07a12c1fc5" providerId="ADAL" clId="{3BFDC0DB-FEB6-4E4A-9A96-4AC18E7BC8BC}" dt="2021-11-06T17:54:17.891" v="139"/>
          <ac:grpSpMkLst>
            <pc:docMk/>
            <pc:sldMk cId="4224762510" sldId="263"/>
            <ac:grpSpMk id="33" creationId="{3A2546BF-667B-424A-9DAA-E49B7F4CC5E9}"/>
          </ac:grpSpMkLst>
        </pc:grpChg>
        <pc:grpChg chg="mod">
          <ac:chgData name="ALVARO ALVES MARQUES CARPINTEIRO" userId="fded250b-0ab5-47c9-a62a-cd07a12c1fc5" providerId="ADAL" clId="{3BFDC0DB-FEB6-4E4A-9A96-4AC18E7BC8BC}" dt="2021-11-06T17:54:17.891" v="139"/>
          <ac:grpSpMkLst>
            <pc:docMk/>
            <pc:sldMk cId="4224762510" sldId="263"/>
            <ac:grpSpMk id="34" creationId="{CAAC7E91-8A7A-4CA7-A9A4-9081A5AE5F04}"/>
          </ac:grpSpMkLst>
        </pc:grpChg>
        <pc:grpChg chg="mod">
          <ac:chgData name="ALVARO ALVES MARQUES CARPINTEIRO" userId="fded250b-0ab5-47c9-a62a-cd07a12c1fc5" providerId="ADAL" clId="{3BFDC0DB-FEB6-4E4A-9A96-4AC18E7BC8BC}" dt="2021-11-06T17:54:17.891" v="139"/>
          <ac:grpSpMkLst>
            <pc:docMk/>
            <pc:sldMk cId="4224762510" sldId="263"/>
            <ac:grpSpMk id="35" creationId="{80DA1D69-B79A-4216-80AF-86EB5E7F5D26}"/>
          </ac:grpSpMkLst>
        </pc:grpChg>
        <pc:grpChg chg="add mod ord">
          <ac:chgData name="ALVARO ALVES MARQUES CARPINTEIRO" userId="fded250b-0ab5-47c9-a62a-cd07a12c1fc5" providerId="ADAL" clId="{3BFDC0DB-FEB6-4E4A-9A96-4AC18E7BC8BC}" dt="2021-11-06T19:31:07.722" v="311" actId="1076"/>
          <ac:grpSpMkLst>
            <pc:docMk/>
            <pc:sldMk cId="4224762510" sldId="263"/>
            <ac:grpSpMk id="53" creationId="{7C7AEF1B-701C-4541-B8C3-C8DD852B3A59}"/>
          </ac:grpSpMkLst>
        </pc:grpChg>
        <pc:grpChg chg="add del mod ord">
          <ac:chgData name="ALVARO ALVES MARQUES CARPINTEIRO" userId="fded250b-0ab5-47c9-a62a-cd07a12c1fc5" providerId="ADAL" clId="{3BFDC0DB-FEB6-4E4A-9A96-4AC18E7BC8BC}" dt="2021-11-06T19:37:27.517" v="317" actId="478"/>
          <ac:grpSpMkLst>
            <pc:docMk/>
            <pc:sldMk cId="4224762510" sldId="263"/>
            <ac:grpSpMk id="54" creationId="{6431DC8C-DD39-41E5-AA33-5D4AEF56D214}"/>
          </ac:grpSpMkLst>
        </pc:grpChg>
        <pc:grpChg chg="mod">
          <ac:chgData name="ALVARO ALVES MARQUES CARPINTEIRO" userId="fded250b-0ab5-47c9-a62a-cd07a12c1fc5" providerId="ADAL" clId="{3BFDC0DB-FEB6-4E4A-9A96-4AC18E7BC8BC}" dt="2021-11-06T18:02:58.418" v="221"/>
          <ac:grpSpMkLst>
            <pc:docMk/>
            <pc:sldMk cId="4224762510" sldId="263"/>
            <ac:grpSpMk id="55" creationId="{371456AE-D9F7-4153-8412-A2C03EC57CC5}"/>
          </ac:grpSpMkLst>
        </pc:grpChg>
        <pc:grpChg chg="mod">
          <ac:chgData name="ALVARO ALVES MARQUES CARPINTEIRO" userId="fded250b-0ab5-47c9-a62a-cd07a12c1fc5" providerId="ADAL" clId="{3BFDC0DB-FEB6-4E4A-9A96-4AC18E7BC8BC}" dt="2021-11-06T18:02:58.418" v="221"/>
          <ac:grpSpMkLst>
            <pc:docMk/>
            <pc:sldMk cId="4224762510" sldId="263"/>
            <ac:grpSpMk id="60" creationId="{59F8DD78-7237-4192-BBC4-937A5408B1EB}"/>
          </ac:grpSpMkLst>
        </pc:grpChg>
        <pc:grpChg chg="mod">
          <ac:chgData name="ALVARO ALVES MARQUES CARPINTEIRO" userId="fded250b-0ab5-47c9-a62a-cd07a12c1fc5" providerId="ADAL" clId="{3BFDC0DB-FEB6-4E4A-9A96-4AC18E7BC8BC}" dt="2021-11-06T18:02:58.418" v="221"/>
          <ac:grpSpMkLst>
            <pc:docMk/>
            <pc:sldMk cId="4224762510" sldId="263"/>
            <ac:grpSpMk id="61" creationId="{B228CBCF-FBC8-4075-808D-864BB630F6A4}"/>
          </ac:grpSpMkLst>
        </pc:grpChg>
        <pc:grpChg chg="mod">
          <ac:chgData name="ALVARO ALVES MARQUES CARPINTEIRO" userId="fded250b-0ab5-47c9-a62a-cd07a12c1fc5" providerId="ADAL" clId="{3BFDC0DB-FEB6-4E4A-9A96-4AC18E7BC8BC}" dt="2021-11-06T18:02:58.418" v="221"/>
          <ac:grpSpMkLst>
            <pc:docMk/>
            <pc:sldMk cId="4224762510" sldId="263"/>
            <ac:grpSpMk id="62" creationId="{9705AE4C-547D-4117-8E14-85C2AF70C969}"/>
          </ac:grpSpMkLst>
        </pc:grpChg>
        <pc:grpChg chg="mod">
          <ac:chgData name="ALVARO ALVES MARQUES CARPINTEIRO" userId="fded250b-0ab5-47c9-a62a-cd07a12c1fc5" providerId="ADAL" clId="{3BFDC0DB-FEB6-4E4A-9A96-4AC18E7BC8BC}" dt="2021-11-06T18:02:58.418" v="221"/>
          <ac:grpSpMkLst>
            <pc:docMk/>
            <pc:sldMk cId="4224762510" sldId="263"/>
            <ac:grpSpMk id="63" creationId="{764A1F9A-6796-4949-ADF4-4390D65457F3}"/>
          </ac:grpSpMkLst>
        </pc:grpChg>
        <pc:grpChg chg="add mod">
          <ac:chgData name="ALVARO ALVES MARQUES CARPINTEIRO" userId="fded250b-0ab5-47c9-a62a-cd07a12c1fc5" providerId="ADAL" clId="{3BFDC0DB-FEB6-4E4A-9A96-4AC18E7BC8BC}" dt="2021-11-06T19:49:24.149" v="503" actId="164"/>
          <ac:grpSpMkLst>
            <pc:docMk/>
            <pc:sldMk cId="4224762510" sldId="263"/>
            <ac:grpSpMk id="74" creationId="{3159BA68-13EB-4B43-85BB-69F819BBD173}"/>
          </ac:grpSpMkLst>
        </pc:grpChg>
        <pc:grpChg chg="add mod">
          <ac:chgData name="ALVARO ALVES MARQUES CARPINTEIRO" userId="fded250b-0ab5-47c9-a62a-cd07a12c1fc5" providerId="ADAL" clId="{3BFDC0DB-FEB6-4E4A-9A96-4AC18E7BC8BC}" dt="2021-11-06T19:49:24.149" v="503" actId="164"/>
          <ac:grpSpMkLst>
            <pc:docMk/>
            <pc:sldMk cId="4224762510" sldId="263"/>
            <ac:grpSpMk id="75" creationId="{163E0B1F-BF06-4611-AC1C-85B0F22CF2A6}"/>
          </ac:grpSpMkLst>
        </pc:grpChg>
        <pc:grpChg chg="add mod">
          <ac:chgData name="ALVARO ALVES MARQUES CARPINTEIRO" userId="fded250b-0ab5-47c9-a62a-cd07a12c1fc5" providerId="ADAL" clId="{3BFDC0DB-FEB6-4E4A-9A96-4AC18E7BC8BC}" dt="2021-11-06T19:49:24.149" v="503" actId="164"/>
          <ac:grpSpMkLst>
            <pc:docMk/>
            <pc:sldMk cId="4224762510" sldId="263"/>
            <ac:grpSpMk id="79" creationId="{B20054F0-CD42-41DE-93CD-D3257D2B9BD8}"/>
          </ac:grpSpMkLst>
        </pc:grpChg>
        <pc:grpChg chg="add mod">
          <ac:chgData name="ALVARO ALVES MARQUES CARPINTEIRO" userId="fded250b-0ab5-47c9-a62a-cd07a12c1fc5" providerId="ADAL" clId="{3BFDC0DB-FEB6-4E4A-9A96-4AC18E7BC8BC}" dt="2021-11-06T19:37:38.308" v="319" actId="1076"/>
          <ac:grpSpMkLst>
            <pc:docMk/>
            <pc:sldMk cId="4224762510" sldId="263"/>
            <ac:grpSpMk id="86" creationId="{B83C8DBD-566D-4B6E-8C39-5634327D96D9}"/>
          </ac:grpSpMkLst>
        </pc:grpChg>
        <pc:grpChg chg="mod">
          <ac:chgData name="ALVARO ALVES MARQUES CARPINTEIRO" userId="fded250b-0ab5-47c9-a62a-cd07a12c1fc5" providerId="ADAL" clId="{3BFDC0DB-FEB6-4E4A-9A96-4AC18E7BC8BC}" dt="2021-11-06T19:37:27.817" v="318"/>
          <ac:grpSpMkLst>
            <pc:docMk/>
            <pc:sldMk cId="4224762510" sldId="263"/>
            <ac:grpSpMk id="87" creationId="{1699FD87-AFC8-4223-B890-E81403FDA0A1}"/>
          </ac:grpSpMkLst>
        </pc:grpChg>
        <pc:grpChg chg="mod">
          <ac:chgData name="ALVARO ALVES MARQUES CARPINTEIRO" userId="fded250b-0ab5-47c9-a62a-cd07a12c1fc5" providerId="ADAL" clId="{3BFDC0DB-FEB6-4E4A-9A96-4AC18E7BC8BC}" dt="2021-11-06T19:37:27.817" v="318"/>
          <ac:grpSpMkLst>
            <pc:docMk/>
            <pc:sldMk cId="4224762510" sldId="263"/>
            <ac:grpSpMk id="92" creationId="{C5C16389-8C62-467F-A1EE-3FB80FE7EF71}"/>
          </ac:grpSpMkLst>
        </pc:grpChg>
        <pc:grpChg chg="mod">
          <ac:chgData name="ALVARO ALVES MARQUES CARPINTEIRO" userId="fded250b-0ab5-47c9-a62a-cd07a12c1fc5" providerId="ADAL" clId="{3BFDC0DB-FEB6-4E4A-9A96-4AC18E7BC8BC}" dt="2021-11-06T19:37:27.817" v="318"/>
          <ac:grpSpMkLst>
            <pc:docMk/>
            <pc:sldMk cId="4224762510" sldId="263"/>
            <ac:grpSpMk id="93" creationId="{97953492-73ED-471D-858F-630079E02AEF}"/>
          </ac:grpSpMkLst>
        </pc:grpChg>
        <pc:grpChg chg="mod">
          <ac:chgData name="ALVARO ALVES MARQUES CARPINTEIRO" userId="fded250b-0ab5-47c9-a62a-cd07a12c1fc5" providerId="ADAL" clId="{3BFDC0DB-FEB6-4E4A-9A96-4AC18E7BC8BC}" dt="2021-11-06T19:37:27.817" v="318"/>
          <ac:grpSpMkLst>
            <pc:docMk/>
            <pc:sldMk cId="4224762510" sldId="263"/>
            <ac:grpSpMk id="94" creationId="{DC0A68DC-86E2-4DEE-A644-798504F58D93}"/>
          </ac:grpSpMkLst>
        </pc:grpChg>
        <pc:grpChg chg="mod">
          <ac:chgData name="ALVARO ALVES MARQUES CARPINTEIRO" userId="fded250b-0ab5-47c9-a62a-cd07a12c1fc5" providerId="ADAL" clId="{3BFDC0DB-FEB6-4E4A-9A96-4AC18E7BC8BC}" dt="2021-11-06T19:37:27.817" v="318"/>
          <ac:grpSpMkLst>
            <pc:docMk/>
            <pc:sldMk cId="4224762510" sldId="263"/>
            <ac:grpSpMk id="95" creationId="{921BEFE7-2AC5-417D-BFEE-63831C5986A9}"/>
          </ac:grpSpMkLst>
        </pc:grpChg>
        <pc:grpChg chg="add mod">
          <ac:chgData name="ALVARO ALVES MARQUES CARPINTEIRO" userId="fded250b-0ab5-47c9-a62a-cd07a12c1fc5" providerId="ADAL" clId="{3BFDC0DB-FEB6-4E4A-9A96-4AC18E7BC8BC}" dt="2021-11-06T19:49:24.776" v="504" actId="164"/>
          <ac:grpSpMkLst>
            <pc:docMk/>
            <pc:sldMk cId="4224762510" sldId="263"/>
            <ac:grpSpMk id="116" creationId="{A745DF44-3FA0-4F9E-8DE9-947510FCBE02}"/>
          </ac:grpSpMkLst>
        </pc:grpChg>
        <pc:grpChg chg="add del mod ord">
          <ac:chgData name="ALVARO ALVES MARQUES CARPINTEIRO" userId="fded250b-0ab5-47c9-a62a-cd07a12c1fc5" providerId="ADAL" clId="{3BFDC0DB-FEB6-4E4A-9A96-4AC18E7BC8BC}" dt="2021-11-06T19:49:24.776" v="504" actId="164"/>
          <ac:grpSpMkLst>
            <pc:docMk/>
            <pc:sldMk cId="4224762510" sldId="263"/>
            <ac:grpSpMk id="119" creationId="{0BDBD80E-B14D-4E44-920C-209EC9CF7C13}"/>
          </ac:grpSpMkLst>
        </pc:grpChg>
        <pc:grpChg chg="add del mod">
          <ac:chgData name="ALVARO ALVES MARQUES CARPINTEIRO" userId="fded250b-0ab5-47c9-a62a-cd07a12c1fc5" providerId="ADAL" clId="{3BFDC0DB-FEB6-4E4A-9A96-4AC18E7BC8BC}" dt="2021-11-06T19:47:38.282" v="486" actId="165"/>
          <ac:grpSpMkLst>
            <pc:docMk/>
            <pc:sldMk cId="4224762510" sldId="263"/>
            <ac:grpSpMk id="122" creationId="{23743C50-2155-4ECE-8C5A-1E3A174CDBC3}"/>
          </ac:grpSpMkLst>
        </pc:grpChg>
        <pc:grpChg chg="add mod ord">
          <ac:chgData name="ALVARO ALVES MARQUES CARPINTEIRO" userId="fded250b-0ab5-47c9-a62a-cd07a12c1fc5" providerId="ADAL" clId="{3BFDC0DB-FEB6-4E4A-9A96-4AC18E7BC8BC}" dt="2021-11-06T19:49:24.776" v="504" actId="164"/>
          <ac:grpSpMkLst>
            <pc:docMk/>
            <pc:sldMk cId="4224762510" sldId="263"/>
            <ac:grpSpMk id="125" creationId="{9175E095-11EB-4185-B077-14BC3F1CD79B}"/>
          </ac:grpSpMkLst>
        </pc:grpChg>
        <pc:grpChg chg="add mod">
          <ac:chgData name="ALVARO ALVES MARQUES CARPINTEIRO" userId="fded250b-0ab5-47c9-a62a-cd07a12c1fc5" providerId="ADAL" clId="{3BFDC0DB-FEB6-4E4A-9A96-4AC18E7BC8BC}" dt="2021-11-06T19:49:24.776" v="504" actId="164"/>
          <ac:grpSpMkLst>
            <pc:docMk/>
            <pc:sldMk cId="4224762510" sldId="263"/>
            <ac:grpSpMk id="126" creationId="{1CE804BA-3173-4087-8F20-27D6862A20B6}"/>
          </ac:grpSpMkLst>
        </pc:grpChg>
        <pc:grpChg chg="add mod">
          <ac:chgData name="ALVARO ALVES MARQUES CARPINTEIRO" userId="fded250b-0ab5-47c9-a62a-cd07a12c1fc5" providerId="ADAL" clId="{3BFDC0DB-FEB6-4E4A-9A96-4AC18E7BC8BC}" dt="2021-11-06T19:49:24.149" v="503" actId="164"/>
          <ac:grpSpMkLst>
            <pc:docMk/>
            <pc:sldMk cId="4224762510" sldId="263"/>
            <ac:grpSpMk id="127" creationId="{67859807-3644-4E94-91AC-1895A50E5C61}"/>
          </ac:grpSpMkLst>
        </pc:grpChg>
        <pc:grpChg chg="add mod">
          <ac:chgData name="ALVARO ALVES MARQUES CARPINTEIRO" userId="fded250b-0ab5-47c9-a62a-cd07a12c1fc5" providerId="ADAL" clId="{3BFDC0DB-FEB6-4E4A-9A96-4AC18E7BC8BC}" dt="2021-11-06T19:55:44.337" v="565" actId="1076"/>
          <ac:grpSpMkLst>
            <pc:docMk/>
            <pc:sldMk cId="4224762510" sldId="263"/>
            <ac:grpSpMk id="128" creationId="{F5F710B6-E52B-40CE-B354-72C6CD43EE15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29" creationId="{D5DA0F85-D44C-4729-AE88-6B69A85C974A}"/>
          </ac:grpSpMkLst>
        </pc:grpChg>
        <pc:grpChg chg="add mod">
          <ac:chgData name="ALVARO ALVES MARQUES CARPINTEIRO" userId="fded250b-0ab5-47c9-a62a-cd07a12c1fc5" providerId="ADAL" clId="{3BFDC0DB-FEB6-4E4A-9A96-4AC18E7BC8BC}" dt="2021-11-06T19:55:09.276" v="560" actId="14100"/>
          <ac:grpSpMkLst>
            <pc:docMk/>
            <pc:sldMk cId="4224762510" sldId="263"/>
            <ac:grpSpMk id="133" creationId="{A3530D22-D013-4295-91CF-91634613B017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34" creationId="{CE5AC21B-7B40-4F85-B51D-77E1210B6BC5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39" creationId="{67A19859-A911-43B5-B3F0-D745E7317A3A}"/>
          </ac:grpSpMkLst>
        </pc:grpChg>
        <pc:grpChg chg="add mod">
          <ac:chgData name="ALVARO ALVES MARQUES CARPINTEIRO" userId="fded250b-0ab5-47c9-a62a-cd07a12c1fc5" providerId="ADAL" clId="{3BFDC0DB-FEB6-4E4A-9A96-4AC18E7BC8BC}" dt="2021-11-06T19:55:30.132" v="562" actId="1076"/>
          <ac:grpSpMkLst>
            <pc:docMk/>
            <pc:sldMk cId="4224762510" sldId="263"/>
            <ac:grpSpMk id="145" creationId="{50BDAC68-6810-45A1-8CE1-FCF7214459C6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46" creationId="{466603DF-49AA-4EDF-BB0F-DA03AAF59A34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51" creationId="{BA8091FD-CD80-411A-A46C-3FA7B553EF35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52" creationId="{71EEDA2E-72BB-4BF3-98DF-CE43193CBDA2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53" creationId="{1F0CF900-0C7C-4CE0-9996-29B5563C4721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54" creationId="{064A2DD1-F48B-4B34-9156-4E2AF95A3D5A}"/>
          </ac:grpSpMkLst>
        </pc:grpChg>
        <pc:grpChg chg="add mod">
          <ac:chgData name="ALVARO ALVES MARQUES CARPINTEIRO" userId="fded250b-0ab5-47c9-a62a-cd07a12c1fc5" providerId="ADAL" clId="{3BFDC0DB-FEB6-4E4A-9A96-4AC18E7BC8BC}" dt="2021-11-06T19:55:33.567" v="563" actId="1076"/>
          <ac:grpSpMkLst>
            <pc:docMk/>
            <pc:sldMk cId="4224762510" sldId="263"/>
            <ac:grpSpMk id="164" creationId="{1A4CE024-E58D-4B1D-81FC-31957DAF3F93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65" creationId="{460D5909-484F-458B-9043-7718B1C13D64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70" creationId="{7BE2B24E-D0C5-4E21-A4AE-F5C93C98B8A2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71" creationId="{5BF6576B-A22D-40B9-91CF-23065E00C042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72" creationId="{F08ACF6C-8F48-462A-B3C2-13FC03418B86}"/>
          </ac:grpSpMkLst>
        </pc:grpChg>
        <pc:grpChg chg="mod">
          <ac:chgData name="ALVARO ALVES MARQUES CARPINTEIRO" userId="fded250b-0ab5-47c9-a62a-cd07a12c1fc5" providerId="ADAL" clId="{3BFDC0DB-FEB6-4E4A-9A96-4AC18E7BC8BC}" dt="2021-11-06T19:54:56.394" v="556"/>
          <ac:grpSpMkLst>
            <pc:docMk/>
            <pc:sldMk cId="4224762510" sldId="263"/>
            <ac:grpSpMk id="173" creationId="{51B1047E-C8E1-4263-AFED-849052A2DF01}"/>
          </ac:grpSpMkLst>
        </pc:grpChg>
        <pc:grpChg chg="add mod">
          <ac:chgData name="ALVARO ALVES MARQUES CARPINTEIRO" userId="fded250b-0ab5-47c9-a62a-cd07a12c1fc5" providerId="ADAL" clId="{3BFDC0DB-FEB6-4E4A-9A96-4AC18E7BC8BC}" dt="2021-11-06T19:55:46.697" v="566" actId="1076"/>
          <ac:grpSpMkLst>
            <pc:docMk/>
            <pc:sldMk cId="4224762510" sldId="263"/>
            <ac:grpSpMk id="183" creationId="{A23596AF-34F0-4DF4-B64B-54DA5B2E5060}"/>
          </ac:grpSpMkLst>
        </pc:grpChg>
        <pc:picChg chg="add del mod">
          <ac:chgData name="ALVARO ALVES MARQUES CARPINTEIRO" userId="fded250b-0ab5-47c9-a62a-cd07a12c1fc5" providerId="ADAL" clId="{3BFDC0DB-FEB6-4E4A-9A96-4AC18E7BC8BC}" dt="2021-11-06T19:40:03.689" v="325" actId="478"/>
          <ac:picMkLst>
            <pc:docMk/>
            <pc:sldMk cId="4224762510" sldId="263"/>
            <ac:picMk id="106" creationId="{9C33C931-B1DB-46CD-A493-AC309F5BD606}"/>
          </ac:picMkLst>
        </pc:picChg>
        <pc:picChg chg="add del mod ord">
          <ac:chgData name="ALVARO ALVES MARQUES CARPINTEIRO" userId="fded250b-0ab5-47c9-a62a-cd07a12c1fc5" providerId="ADAL" clId="{3BFDC0DB-FEB6-4E4A-9A96-4AC18E7BC8BC}" dt="2021-11-06T19:46:52.394" v="471" actId="478"/>
          <ac:picMkLst>
            <pc:docMk/>
            <pc:sldMk cId="4224762510" sldId="263"/>
            <ac:picMk id="110" creationId="{B9062729-036A-498E-86A4-F3DF44D80B99}"/>
          </ac:picMkLst>
        </pc:picChg>
        <pc:picChg chg="add del mod ord">
          <ac:chgData name="ALVARO ALVES MARQUES CARPINTEIRO" userId="fded250b-0ab5-47c9-a62a-cd07a12c1fc5" providerId="ADAL" clId="{3BFDC0DB-FEB6-4E4A-9A96-4AC18E7BC8BC}" dt="2021-11-06T19:46:52.394" v="471" actId="478"/>
          <ac:picMkLst>
            <pc:docMk/>
            <pc:sldMk cId="4224762510" sldId="263"/>
            <ac:picMk id="111" creationId="{CA2085F3-EC21-4D2B-AD8D-D538668DA1F3}"/>
          </ac:picMkLst>
        </pc:picChg>
        <pc:picChg chg="add mod">
          <ac:chgData name="ALVARO ALVES MARQUES CARPINTEIRO" userId="fded250b-0ab5-47c9-a62a-cd07a12c1fc5" providerId="ADAL" clId="{3BFDC0DB-FEB6-4E4A-9A96-4AC18E7BC8BC}" dt="2021-11-06T19:49:24.776" v="504" actId="164"/>
          <ac:picMkLst>
            <pc:docMk/>
            <pc:sldMk cId="4224762510" sldId="263"/>
            <ac:picMk id="112" creationId="{1F949FFB-2DA2-41F1-BCC6-95878B0C26D6}"/>
          </ac:picMkLst>
        </pc:picChg>
        <pc:picChg chg="add mod">
          <ac:chgData name="ALVARO ALVES MARQUES CARPINTEIRO" userId="fded250b-0ab5-47c9-a62a-cd07a12c1fc5" providerId="ADAL" clId="{3BFDC0DB-FEB6-4E4A-9A96-4AC18E7BC8BC}" dt="2021-11-06T19:49:24.776" v="504" actId="164"/>
          <ac:picMkLst>
            <pc:docMk/>
            <pc:sldMk cId="4224762510" sldId="263"/>
            <ac:picMk id="113" creationId="{0234D65A-391B-49E3-9254-7D53695C1799}"/>
          </ac:picMkLst>
        </pc:picChg>
        <pc:picChg chg="add del mod">
          <ac:chgData name="ALVARO ALVES MARQUES CARPINTEIRO" userId="fded250b-0ab5-47c9-a62a-cd07a12c1fc5" providerId="ADAL" clId="{3BFDC0DB-FEB6-4E4A-9A96-4AC18E7BC8BC}" dt="2021-11-06T19:46:52.394" v="471" actId="478"/>
          <ac:picMkLst>
            <pc:docMk/>
            <pc:sldMk cId="4224762510" sldId="263"/>
            <ac:picMk id="114" creationId="{E5B368D1-971B-44FC-8DC9-1FF88A662658}"/>
          </ac:picMkLst>
        </pc:picChg>
        <pc:picChg chg="add del mod">
          <ac:chgData name="ALVARO ALVES MARQUES CARPINTEIRO" userId="fded250b-0ab5-47c9-a62a-cd07a12c1fc5" providerId="ADAL" clId="{3BFDC0DB-FEB6-4E4A-9A96-4AC18E7BC8BC}" dt="2021-11-06T19:45:28.839" v="386" actId="478"/>
          <ac:picMkLst>
            <pc:docMk/>
            <pc:sldMk cId="4224762510" sldId="263"/>
            <ac:picMk id="115" creationId="{A4CD04AE-4905-4763-8327-1ED35EC85368}"/>
          </ac:picMkLst>
        </pc:picChg>
        <pc:picChg chg="add del mod topLvl">
          <ac:chgData name="ALVARO ALVES MARQUES CARPINTEIRO" userId="fded250b-0ab5-47c9-a62a-cd07a12c1fc5" providerId="ADAL" clId="{3BFDC0DB-FEB6-4E4A-9A96-4AC18E7BC8BC}" dt="2021-11-06T19:49:24.776" v="504" actId="164"/>
          <ac:picMkLst>
            <pc:docMk/>
            <pc:sldMk cId="4224762510" sldId="263"/>
            <ac:picMk id="120" creationId="{285DFC0D-803D-4F72-82E7-5D01EEBB58E7}"/>
          </ac:picMkLst>
        </pc:picChg>
        <pc:picChg chg="mod ord topLvl">
          <ac:chgData name="ALVARO ALVES MARQUES CARPINTEIRO" userId="fded250b-0ab5-47c9-a62a-cd07a12c1fc5" providerId="ADAL" clId="{3BFDC0DB-FEB6-4E4A-9A96-4AC18E7BC8BC}" dt="2021-11-06T19:49:24.776" v="504" actId="164"/>
          <ac:picMkLst>
            <pc:docMk/>
            <pc:sldMk cId="4224762510" sldId="263"/>
            <ac:picMk id="121" creationId="{6D49FEDE-45E3-41CF-B5D8-5DEFB72683C5}"/>
          </ac:picMkLst>
        </pc:picChg>
        <pc:picChg chg="mod topLvl">
          <ac:chgData name="ALVARO ALVES MARQUES CARPINTEIRO" userId="fded250b-0ab5-47c9-a62a-cd07a12c1fc5" providerId="ADAL" clId="{3BFDC0DB-FEB6-4E4A-9A96-4AC18E7BC8BC}" dt="2021-11-06T19:49:24.776" v="504" actId="164"/>
          <ac:picMkLst>
            <pc:docMk/>
            <pc:sldMk cId="4224762510" sldId="263"/>
            <ac:picMk id="123" creationId="{0C4BF201-0FD4-485F-8068-518BB662B28B}"/>
          </ac:picMkLst>
        </pc:picChg>
        <pc:picChg chg="del mod topLvl">
          <ac:chgData name="ALVARO ALVES MARQUES CARPINTEIRO" userId="fded250b-0ab5-47c9-a62a-cd07a12c1fc5" providerId="ADAL" clId="{3BFDC0DB-FEB6-4E4A-9A96-4AC18E7BC8BC}" dt="2021-11-06T19:47:40.784" v="487" actId="478"/>
          <ac:picMkLst>
            <pc:docMk/>
            <pc:sldMk cId="4224762510" sldId="263"/>
            <ac:picMk id="124" creationId="{7BD1538C-C892-4921-A3B7-710C9C2F43E5}"/>
          </ac:picMkLst>
        </pc:picChg>
        <pc:picChg chg="mod">
          <ac:chgData name="ALVARO ALVES MARQUES CARPINTEIRO" userId="fded250b-0ab5-47c9-a62a-cd07a12c1fc5" providerId="ADAL" clId="{3BFDC0DB-FEB6-4E4A-9A96-4AC18E7BC8BC}" dt="2021-11-06T19:54:56.394" v="556"/>
          <ac:picMkLst>
            <pc:docMk/>
            <pc:sldMk cId="4224762510" sldId="263"/>
            <ac:picMk id="130" creationId="{C3B6AC60-4979-4ED1-8729-9C4B8E1DCB64}"/>
          </ac:picMkLst>
        </pc:picChg>
        <pc:picChg chg="mod">
          <ac:chgData name="ALVARO ALVES MARQUES CARPINTEIRO" userId="fded250b-0ab5-47c9-a62a-cd07a12c1fc5" providerId="ADAL" clId="{3BFDC0DB-FEB6-4E4A-9A96-4AC18E7BC8BC}" dt="2021-11-06T19:54:56.394" v="556"/>
          <ac:picMkLst>
            <pc:docMk/>
            <pc:sldMk cId="4224762510" sldId="263"/>
            <ac:picMk id="131" creationId="{134BF983-CA75-4733-B3B6-FCF871B2E190}"/>
          </ac:picMkLst>
        </pc:picChg>
        <pc:picChg chg="mod">
          <ac:chgData name="ALVARO ALVES MARQUES CARPINTEIRO" userId="fded250b-0ab5-47c9-a62a-cd07a12c1fc5" providerId="ADAL" clId="{3BFDC0DB-FEB6-4E4A-9A96-4AC18E7BC8BC}" dt="2021-11-06T19:54:56.394" v="556"/>
          <ac:picMkLst>
            <pc:docMk/>
            <pc:sldMk cId="4224762510" sldId="263"/>
            <ac:picMk id="132" creationId="{9F1F7C05-4A1F-4AB5-9D33-7EEC67E9962B}"/>
          </ac:picMkLst>
        </pc:picChg>
        <pc:picChg chg="mod">
          <ac:chgData name="ALVARO ALVES MARQUES CARPINTEIRO" userId="fded250b-0ab5-47c9-a62a-cd07a12c1fc5" providerId="ADAL" clId="{3BFDC0DB-FEB6-4E4A-9A96-4AC18E7BC8BC}" dt="2021-11-06T19:54:56.394" v="556"/>
          <ac:picMkLst>
            <pc:docMk/>
            <pc:sldMk cId="4224762510" sldId="263"/>
            <ac:picMk id="184" creationId="{23DE911C-27EB-428A-A623-4ECD173DB0A8}"/>
          </ac:picMkLst>
        </pc:picChg>
        <pc:picChg chg="mod">
          <ac:chgData name="ALVARO ALVES MARQUES CARPINTEIRO" userId="fded250b-0ab5-47c9-a62a-cd07a12c1fc5" providerId="ADAL" clId="{3BFDC0DB-FEB6-4E4A-9A96-4AC18E7BC8BC}" dt="2021-11-06T19:54:56.394" v="556"/>
          <ac:picMkLst>
            <pc:docMk/>
            <pc:sldMk cId="4224762510" sldId="263"/>
            <ac:picMk id="185" creationId="{D386AAAB-6FA3-499D-A91D-8DC3A1199895}"/>
          </ac:picMkLst>
        </pc:picChg>
        <pc:cxnChg chg="add del">
          <ac:chgData name="ALVARO ALVES MARQUES CARPINTEIRO" userId="fded250b-0ab5-47c9-a62a-cd07a12c1fc5" providerId="ADAL" clId="{3BFDC0DB-FEB6-4E4A-9A96-4AC18E7BC8BC}" dt="2021-11-06T17:51:45.214" v="99" actId="478"/>
          <ac:cxnSpMkLst>
            <pc:docMk/>
            <pc:sldMk cId="4224762510" sldId="263"/>
            <ac:cxnSpMk id="15" creationId="{3A4FF8AA-9E44-4EB4-B01A-F326BB87EA5F}"/>
          </ac:cxnSpMkLst>
        </pc:cxnChg>
      </pc:sldChg>
    </pc:docChg>
  </pc:docChgLst>
  <pc:docChgLst>
    <pc:chgData name="Marco Isaac Marin Granados" userId="71809931-45ea-4351-a482-d734dd1859ad" providerId="ADAL" clId="{8AD4BF0B-783E-4B17-9B57-9C651577F769}"/>
    <pc:docChg chg="undo custSel addSld delSld modSld sldOrd modMainMaster">
      <pc:chgData name="Marco Isaac Marin Granados" userId="71809931-45ea-4351-a482-d734dd1859ad" providerId="ADAL" clId="{8AD4BF0B-783E-4B17-9B57-9C651577F769}" dt="2021-11-06T21:57:34.276" v="1247" actId="478"/>
      <pc:docMkLst>
        <pc:docMk/>
      </pc:docMkLst>
      <pc:sldChg chg="modSp add del mod">
        <pc:chgData name="Marco Isaac Marin Granados" userId="71809931-45ea-4351-a482-d734dd1859ad" providerId="ADAL" clId="{8AD4BF0B-783E-4B17-9B57-9C651577F769}" dt="2021-11-06T16:10:07.085" v="112" actId="47"/>
        <pc:sldMkLst>
          <pc:docMk/>
          <pc:sldMk cId="1150085909" sldId="256"/>
        </pc:sldMkLst>
        <pc:spChg chg="mod">
          <ac:chgData name="Marco Isaac Marin Granados" userId="71809931-45ea-4351-a482-d734dd1859ad" providerId="ADAL" clId="{8AD4BF0B-783E-4B17-9B57-9C651577F769}" dt="2021-11-05T19:05:35.377" v="3" actId="1076"/>
          <ac:spMkLst>
            <pc:docMk/>
            <pc:sldMk cId="1150085909" sldId="256"/>
            <ac:spMk id="6" creationId="{59DE6F15-CD29-4017-AF0C-B9A171BB7050}"/>
          </ac:spMkLst>
        </pc:spChg>
        <pc:spChg chg="mod">
          <ac:chgData name="Marco Isaac Marin Granados" userId="71809931-45ea-4351-a482-d734dd1859ad" providerId="ADAL" clId="{8AD4BF0B-783E-4B17-9B57-9C651577F769}" dt="2021-11-05T19:11:58.670" v="48" actId="196"/>
          <ac:spMkLst>
            <pc:docMk/>
            <pc:sldMk cId="1150085909" sldId="256"/>
            <ac:spMk id="19" creationId="{4947A14A-EAB7-4739-9E05-1FACB864A26B}"/>
          </ac:spMkLst>
        </pc:spChg>
        <pc:spChg chg="mod">
          <ac:chgData name="Marco Isaac Marin Granados" userId="71809931-45ea-4351-a482-d734dd1859ad" providerId="ADAL" clId="{8AD4BF0B-783E-4B17-9B57-9C651577F769}" dt="2021-11-05T19:13:04.777" v="57"/>
          <ac:spMkLst>
            <pc:docMk/>
            <pc:sldMk cId="1150085909" sldId="256"/>
            <ac:spMk id="20" creationId="{3F29BAA7-3849-4449-9E58-2A4E24BB60F0}"/>
          </ac:spMkLst>
        </pc:spChg>
      </pc:sldChg>
      <pc:sldChg chg="addSp delSp modSp add mod ord">
        <pc:chgData name="Marco Isaac Marin Granados" userId="71809931-45ea-4351-a482-d734dd1859ad" providerId="ADAL" clId="{8AD4BF0B-783E-4B17-9B57-9C651577F769}" dt="2021-11-06T16:12:41.710" v="142" actId="478"/>
        <pc:sldMkLst>
          <pc:docMk/>
          <pc:sldMk cId="1967249802" sldId="257"/>
        </pc:sldMkLst>
        <pc:spChg chg="del mod">
          <ac:chgData name="Marco Isaac Marin Granados" userId="71809931-45ea-4351-a482-d734dd1859ad" providerId="ADAL" clId="{8AD4BF0B-783E-4B17-9B57-9C651577F769}" dt="2021-11-06T16:12:41.710" v="142" actId="478"/>
          <ac:spMkLst>
            <pc:docMk/>
            <pc:sldMk cId="1967249802" sldId="257"/>
            <ac:spMk id="6" creationId="{59DE6F15-CD29-4017-AF0C-B9A171BB7050}"/>
          </ac:spMkLst>
        </pc:spChg>
        <pc:spChg chg="del mod">
          <ac:chgData name="Marco Isaac Marin Granados" userId="71809931-45ea-4351-a482-d734dd1859ad" providerId="ADAL" clId="{8AD4BF0B-783E-4B17-9B57-9C651577F769}" dt="2021-11-05T19:18:12.888" v="70" actId="478"/>
          <ac:spMkLst>
            <pc:docMk/>
            <pc:sldMk cId="1967249802" sldId="257"/>
            <ac:spMk id="19" creationId="{4947A14A-EAB7-4739-9E05-1FACB864A26B}"/>
          </ac:spMkLst>
        </pc:spChg>
        <pc:spChg chg="mod">
          <ac:chgData name="Marco Isaac Marin Granados" userId="71809931-45ea-4351-a482-d734dd1859ad" providerId="ADAL" clId="{8AD4BF0B-783E-4B17-9B57-9C651577F769}" dt="2021-11-05T19:13:50.458" v="60" actId="14100"/>
          <ac:spMkLst>
            <pc:docMk/>
            <pc:sldMk cId="1967249802" sldId="257"/>
            <ac:spMk id="20" creationId="{3F29BAA7-3849-4449-9E58-2A4E24BB60F0}"/>
          </ac:spMkLst>
        </pc:spChg>
        <pc:picChg chg="add del mod modCrop">
          <ac:chgData name="Marco Isaac Marin Granados" userId="71809931-45ea-4351-a482-d734dd1859ad" providerId="ADAL" clId="{8AD4BF0B-783E-4B17-9B57-9C651577F769}" dt="2021-11-05T19:15:06.628" v="66" actId="478"/>
          <ac:picMkLst>
            <pc:docMk/>
            <pc:sldMk cId="1967249802" sldId="257"/>
            <ac:picMk id="3" creationId="{AD737FC6-40DF-4639-B1A5-A8EEBD32D3D2}"/>
          </ac:picMkLst>
        </pc:picChg>
        <pc:picChg chg="add mod">
          <ac:chgData name="Marco Isaac Marin Granados" userId="71809931-45ea-4351-a482-d734dd1859ad" providerId="ADAL" clId="{8AD4BF0B-783E-4B17-9B57-9C651577F769}" dt="2021-11-05T19:25:22.724" v="76" actId="1076"/>
          <ac:picMkLst>
            <pc:docMk/>
            <pc:sldMk cId="1967249802" sldId="257"/>
            <ac:picMk id="5" creationId="{A243C412-9E9F-424E-ABED-645FCE59A5EE}"/>
          </ac:picMkLst>
        </pc:picChg>
      </pc:sldChg>
      <pc:sldChg chg="add del">
        <pc:chgData name="Marco Isaac Marin Granados" userId="71809931-45ea-4351-a482-d734dd1859ad" providerId="ADAL" clId="{8AD4BF0B-783E-4B17-9B57-9C651577F769}" dt="2021-11-06T16:10:07.085" v="112" actId="47"/>
        <pc:sldMkLst>
          <pc:docMk/>
          <pc:sldMk cId="286640926" sldId="258"/>
        </pc:sldMkLst>
      </pc:sldChg>
      <pc:sldChg chg="addSp delSp modSp new del mod">
        <pc:chgData name="Marco Isaac Marin Granados" userId="71809931-45ea-4351-a482-d734dd1859ad" providerId="ADAL" clId="{8AD4BF0B-783E-4B17-9B57-9C651577F769}" dt="2021-11-06T16:10:07.085" v="112" actId="47"/>
        <pc:sldMkLst>
          <pc:docMk/>
          <pc:sldMk cId="2275566794" sldId="259"/>
        </pc:sldMkLst>
        <pc:spChg chg="del">
          <ac:chgData name="Marco Isaac Marin Granados" userId="71809931-45ea-4351-a482-d734dd1859ad" providerId="ADAL" clId="{8AD4BF0B-783E-4B17-9B57-9C651577F769}" dt="2021-11-05T19:28:03.358" v="78" actId="478"/>
          <ac:spMkLst>
            <pc:docMk/>
            <pc:sldMk cId="2275566794" sldId="259"/>
            <ac:spMk id="2" creationId="{5C8FB4A8-3460-4E6F-BEAA-7B9256AC6B5B}"/>
          </ac:spMkLst>
        </pc:spChg>
        <pc:spChg chg="del">
          <ac:chgData name="Marco Isaac Marin Granados" userId="71809931-45ea-4351-a482-d734dd1859ad" providerId="ADAL" clId="{8AD4BF0B-783E-4B17-9B57-9C651577F769}" dt="2021-11-05T19:28:03.358" v="78" actId="478"/>
          <ac:spMkLst>
            <pc:docMk/>
            <pc:sldMk cId="2275566794" sldId="259"/>
            <ac:spMk id="3" creationId="{66ABC742-02A9-4869-8EDC-5DECC12B0481}"/>
          </ac:spMkLst>
        </pc:spChg>
        <pc:spChg chg="add mod">
          <ac:chgData name="Marco Isaac Marin Granados" userId="71809931-45ea-4351-a482-d734dd1859ad" providerId="ADAL" clId="{8AD4BF0B-783E-4B17-9B57-9C651577F769}" dt="2021-11-05T19:29:36.165" v="105" actId="14100"/>
          <ac:spMkLst>
            <pc:docMk/>
            <pc:sldMk cId="2275566794" sldId="259"/>
            <ac:spMk id="4" creationId="{ABBF99FD-672C-4B85-AC1E-019D4CD61B22}"/>
          </ac:spMkLst>
        </pc:spChg>
        <pc:spChg chg="add del mod">
          <ac:chgData name="Marco Isaac Marin Granados" userId="71809931-45ea-4351-a482-d734dd1859ad" providerId="ADAL" clId="{8AD4BF0B-783E-4B17-9B57-9C651577F769}" dt="2021-11-05T19:28:37.916" v="87"/>
          <ac:spMkLst>
            <pc:docMk/>
            <pc:sldMk cId="2275566794" sldId="259"/>
            <ac:spMk id="5" creationId="{2E74E224-8742-4DE5-8DFC-6C122B1D43B1}"/>
          </ac:spMkLst>
        </pc:spChg>
        <pc:spChg chg="add del mod">
          <ac:chgData name="Marco Isaac Marin Granados" userId="71809931-45ea-4351-a482-d734dd1859ad" providerId="ADAL" clId="{8AD4BF0B-783E-4B17-9B57-9C651577F769}" dt="2021-11-05T19:28:37.916" v="87"/>
          <ac:spMkLst>
            <pc:docMk/>
            <pc:sldMk cId="2275566794" sldId="259"/>
            <ac:spMk id="6" creationId="{EB7AAD42-325B-4937-AFF8-C4EF9F29D8B5}"/>
          </ac:spMkLst>
        </pc:spChg>
        <pc:spChg chg="add del mod">
          <ac:chgData name="Marco Isaac Marin Granados" userId="71809931-45ea-4351-a482-d734dd1859ad" providerId="ADAL" clId="{8AD4BF0B-783E-4B17-9B57-9C651577F769}" dt="2021-11-05T19:28:40.914" v="89"/>
          <ac:spMkLst>
            <pc:docMk/>
            <pc:sldMk cId="2275566794" sldId="259"/>
            <ac:spMk id="8" creationId="{2C774FF9-A890-4135-BFD7-6193375D7030}"/>
          </ac:spMkLst>
        </pc:spChg>
        <pc:spChg chg="add del mod">
          <ac:chgData name="Marco Isaac Marin Granados" userId="71809931-45ea-4351-a482-d734dd1859ad" providerId="ADAL" clId="{8AD4BF0B-783E-4B17-9B57-9C651577F769}" dt="2021-11-05T19:28:40.914" v="89"/>
          <ac:spMkLst>
            <pc:docMk/>
            <pc:sldMk cId="2275566794" sldId="259"/>
            <ac:spMk id="9" creationId="{3B841C02-A8E0-47CF-B979-9A4D6CA05947}"/>
          </ac:spMkLst>
        </pc:spChg>
        <pc:spChg chg="add mod">
          <ac:chgData name="Marco Isaac Marin Granados" userId="71809931-45ea-4351-a482-d734dd1859ad" providerId="ADAL" clId="{8AD4BF0B-783E-4B17-9B57-9C651577F769}" dt="2021-11-05T19:28:44.885" v="91" actId="164"/>
          <ac:spMkLst>
            <pc:docMk/>
            <pc:sldMk cId="2275566794" sldId="259"/>
            <ac:spMk id="11" creationId="{3489FF72-165C-4F13-89AD-7D96AC31F6AA}"/>
          </ac:spMkLst>
        </pc:spChg>
        <pc:spChg chg="add mod">
          <ac:chgData name="Marco Isaac Marin Granados" userId="71809931-45ea-4351-a482-d734dd1859ad" providerId="ADAL" clId="{8AD4BF0B-783E-4B17-9B57-9C651577F769}" dt="2021-11-05T19:29:15.434" v="98" actId="403"/>
          <ac:spMkLst>
            <pc:docMk/>
            <pc:sldMk cId="2275566794" sldId="259"/>
            <ac:spMk id="12" creationId="{FBCDBBDB-1627-43AE-A4BA-E315DF56FE85}"/>
          </ac:spMkLst>
        </pc:spChg>
        <pc:grpChg chg="add mod">
          <ac:chgData name="Marco Isaac Marin Granados" userId="71809931-45ea-4351-a482-d734dd1859ad" providerId="ADAL" clId="{8AD4BF0B-783E-4B17-9B57-9C651577F769}" dt="2021-11-05T19:29:51.358" v="109" actId="1076"/>
          <ac:grpSpMkLst>
            <pc:docMk/>
            <pc:sldMk cId="2275566794" sldId="259"/>
            <ac:grpSpMk id="14" creationId="{B763FEB1-E227-4190-A8A5-9B4750A1BAE5}"/>
          </ac:grpSpMkLst>
        </pc:grpChg>
        <pc:picChg chg="add del mod">
          <ac:chgData name="Marco Isaac Marin Granados" userId="71809931-45ea-4351-a482-d734dd1859ad" providerId="ADAL" clId="{8AD4BF0B-783E-4B17-9B57-9C651577F769}" dt="2021-11-05T19:28:37.916" v="87"/>
          <ac:picMkLst>
            <pc:docMk/>
            <pc:sldMk cId="2275566794" sldId="259"/>
            <ac:picMk id="7" creationId="{3C7C33E7-32CB-41BA-B499-78487A64383B}"/>
          </ac:picMkLst>
        </pc:picChg>
        <pc:picChg chg="add del mod">
          <ac:chgData name="Marco Isaac Marin Granados" userId="71809931-45ea-4351-a482-d734dd1859ad" providerId="ADAL" clId="{8AD4BF0B-783E-4B17-9B57-9C651577F769}" dt="2021-11-05T19:28:40.914" v="89"/>
          <ac:picMkLst>
            <pc:docMk/>
            <pc:sldMk cId="2275566794" sldId="259"/>
            <ac:picMk id="10" creationId="{4DCA70EA-7393-440B-86E8-13154EFEACE6}"/>
          </ac:picMkLst>
        </pc:picChg>
        <pc:picChg chg="add mod">
          <ac:chgData name="Marco Isaac Marin Granados" userId="71809931-45ea-4351-a482-d734dd1859ad" providerId="ADAL" clId="{8AD4BF0B-783E-4B17-9B57-9C651577F769}" dt="2021-11-05T19:28:44.885" v="91" actId="164"/>
          <ac:picMkLst>
            <pc:docMk/>
            <pc:sldMk cId="2275566794" sldId="259"/>
            <ac:picMk id="13" creationId="{8C2334DA-6974-4F89-81B4-859A1F3C3CDD}"/>
          </ac:picMkLst>
        </pc:picChg>
      </pc:sldChg>
      <pc:sldChg chg="addSp delSp modSp mod modTransition modClrScheme chgLayout modNotesTx">
        <pc:chgData name="Marco Isaac Marin Granados" userId="71809931-45ea-4351-a482-d734dd1859ad" providerId="ADAL" clId="{8AD4BF0B-783E-4B17-9B57-9C651577F769}" dt="2021-11-06T18:13:20.424" v="1183" actId="1076"/>
        <pc:sldMkLst>
          <pc:docMk/>
          <pc:sldMk cId="3046701470" sldId="260"/>
        </pc:sldMkLst>
        <pc:spChg chg="add mod ord">
          <ac:chgData name="Marco Isaac Marin Granados" userId="71809931-45ea-4351-a482-d734dd1859ad" providerId="ADAL" clId="{8AD4BF0B-783E-4B17-9B57-9C651577F769}" dt="2021-11-06T17:33:20.372" v="1058" actId="14100"/>
          <ac:spMkLst>
            <pc:docMk/>
            <pc:sldMk cId="3046701470" sldId="260"/>
            <ac:spMk id="2" creationId="{D8CEBEFB-09A4-461C-AEFA-A92728703E91}"/>
          </ac:spMkLst>
        </pc:spChg>
        <pc:spChg chg="add del mod ord">
          <ac:chgData name="Marco Isaac Marin Granados" userId="71809931-45ea-4351-a482-d734dd1859ad" providerId="ADAL" clId="{8AD4BF0B-783E-4B17-9B57-9C651577F769}" dt="2021-11-06T16:16:06.878" v="221" actId="478"/>
          <ac:spMkLst>
            <pc:docMk/>
            <pc:sldMk cId="3046701470" sldId="260"/>
            <ac:spMk id="3" creationId="{79E7493E-13B2-4F69-A6B8-EF04F2283A71}"/>
          </ac:spMkLst>
        </pc:spChg>
        <pc:spChg chg="add del">
          <ac:chgData name="Marco Isaac Marin Granados" userId="71809931-45ea-4351-a482-d734dd1859ad" providerId="ADAL" clId="{8AD4BF0B-783E-4B17-9B57-9C651577F769}" dt="2021-11-06T16:12:38.635" v="141" actId="478"/>
          <ac:spMkLst>
            <pc:docMk/>
            <pc:sldMk cId="3046701470" sldId="260"/>
            <ac:spMk id="6" creationId="{59DE6F15-CD29-4017-AF0C-B9A171BB7050}"/>
          </ac:spMkLst>
        </pc:spChg>
        <pc:spChg chg="mod">
          <ac:chgData name="Marco Isaac Marin Granados" userId="71809931-45ea-4351-a482-d734dd1859ad" providerId="ADAL" clId="{8AD4BF0B-783E-4B17-9B57-9C651577F769}" dt="2021-11-06T17:32:49.881" v="1041" actId="6549"/>
          <ac:spMkLst>
            <pc:docMk/>
            <pc:sldMk cId="3046701470" sldId="260"/>
            <ac:spMk id="9" creationId="{B82AE4BF-79F3-4682-A8C1-A464343FBB91}"/>
          </ac:spMkLst>
        </pc:spChg>
        <pc:spChg chg="mod">
          <ac:chgData name="Marco Isaac Marin Granados" userId="71809931-45ea-4351-a482-d734dd1859ad" providerId="ADAL" clId="{8AD4BF0B-783E-4B17-9B57-9C651577F769}" dt="2021-11-06T18:13:05.039" v="1180" actId="20577"/>
          <ac:spMkLst>
            <pc:docMk/>
            <pc:sldMk cId="3046701470" sldId="260"/>
            <ac:spMk id="12" creationId="{FC7192AE-A17B-44D2-92F8-2DEB18C27473}"/>
          </ac:spMkLst>
        </pc:spChg>
        <pc:spChg chg="mod">
          <ac:chgData name="Marco Isaac Marin Granados" userId="71809931-45ea-4351-a482-d734dd1859ad" providerId="ADAL" clId="{8AD4BF0B-783E-4B17-9B57-9C651577F769}" dt="2021-11-06T17:35:45.067" v="1083" actId="1076"/>
          <ac:spMkLst>
            <pc:docMk/>
            <pc:sldMk cId="3046701470" sldId="260"/>
            <ac:spMk id="15" creationId="{A94DD94C-903E-4C32-A81D-796B35B3E39D}"/>
          </ac:spMkLst>
        </pc:spChg>
        <pc:spChg chg="mod">
          <ac:chgData name="Marco Isaac Marin Granados" userId="71809931-45ea-4351-a482-d734dd1859ad" providerId="ADAL" clId="{8AD4BF0B-783E-4B17-9B57-9C651577F769}" dt="2021-11-06T18:13:12.339" v="1181" actId="1076"/>
          <ac:spMkLst>
            <pc:docMk/>
            <pc:sldMk cId="3046701470" sldId="260"/>
            <ac:spMk id="18" creationId="{89F8896B-393F-49F5-9BA3-0F6112F4C5F3}"/>
          </ac:spMkLst>
        </pc:spChg>
        <pc:spChg chg="del mod">
          <ac:chgData name="Marco Isaac Marin Granados" userId="71809931-45ea-4351-a482-d734dd1859ad" providerId="ADAL" clId="{8AD4BF0B-783E-4B17-9B57-9C651577F769}" dt="2021-11-06T17:38:16.977" v="1116"/>
          <ac:spMkLst>
            <pc:docMk/>
            <pc:sldMk cId="3046701470" sldId="260"/>
            <ac:spMk id="22" creationId="{808BA8E7-CDCD-4E83-A746-EEB34A103ADE}"/>
          </ac:spMkLst>
        </pc:spChg>
        <pc:spChg chg="add mod">
          <ac:chgData name="Marco Isaac Marin Granados" userId="71809931-45ea-4351-a482-d734dd1859ad" providerId="ADAL" clId="{8AD4BF0B-783E-4B17-9B57-9C651577F769}" dt="2021-11-06T18:12:45.085" v="1150" actId="1076"/>
          <ac:spMkLst>
            <pc:docMk/>
            <pc:sldMk cId="3046701470" sldId="260"/>
            <ac:spMk id="23" creationId="{E0D94D27-F49D-4095-8711-D0C130B7B0E1}"/>
          </ac:spMkLst>
        </pc:spChg>
        <pc:spChg chg="add mod">
          <ac:chgData name="Marco Isaac Marin Granados" userId="71809931-45ea-4351-a482-d734dd1859ad" providerId="ADAL" clId="{8AD4BF0B-783E-4B17-9B57-9C651577F769}" dt="2021-11-06T17:38:32.504" v="1121" actId="207"/>
          <ac:spMkLst>
            <pc:docMk/>
            <pc:sldMk cId="3046701470" sldId="260"/>
            <ac:spMk id="24" creationId="{F27A8351-7FC2-422E-9900-2BAD4807D2CE}"/>
          </ac:spMkLst>
        </pc:spChg>
        <pc:grpChg chg="add mod">
          <ac:chgData name="Marco Isaac Marin Granados" userId="71809931-45ea-4351-a482-d734dd1859ad" providerId="ADAL" clId="{8AD4BF0B-783E-4B17-9B57-9C651577F769}" dt="2021-11-06T17:34:42.163" v="1067" actId="1076"/>
          <ac:grpSpMkLst>
            <pc:docMk/>
            <pc:sldMk cId="3046701470" sldId="260"/>
            <ac:grpSpMk id="3" creationId="{6C1A10F8-2B49-4271-A2F6-F3564CB68FEE}"/>
          </ac:grpSpMkLst>
        </pc:grpChg>
        <pc:grpChg chg="mod">
          <ac:chgData name="Marco Isaac Marin Granados" userId="71809931-45ea-4351-a482-d734dd1859ad" providerId="ADAL" clId="{8AD4BF0B-783E-4B17-9B57-9C651577F769}" dt="2021-11-06T17:34:38.697" v="1066" actId="1076"/>
          <ac:grpSpMkLst>
            <pc:docMk/>
            <pc:sldMk cId="3046701470" sldId="260"/>
            <ac:grpSpMk id="7" creationId="{F1BADFDB-DEA6-43E0-86A6-EA8395A1B7FD}"/>
          </ac:grpSpMkLst>
        </pc:grpChg>
        <pc:grpChg chg="mod">
          <ac:chgData name="Marco Isaac Marin Granados" userId="71809931-45ea-4351-a482-d734dd1859ad" providerId="ADAL" clId="{8AD4BF0B-783E-4B17-9B57-9C651577F769}" dt="2021-11-06T17:34:49.987" v="1069" actId="1076"/>
          <ac:grpSpMkLst>
            <pc:docMk/>
            <pc:sldMk cId="3046701470" sldId="260"/>
            <ac:grpSpMk id="10" creationId="{57F02E1D-FD3C-4BC9-BC1D-C1174F57EAE0}"/>
          </ac:grpSpMkLst>
        </pc:grpChg>
        <pc:grpChg chg="mod">
          <ac:chgData name="Marco Isaac Marin Granados" userId="71809931-45ea-4351-a482-d734dd1859ad" providerId="ADAL" clId="{8AD4BF0B-783E-4B17-9B57-9C651577F769}" dt="2021-11-06T17:34:45.545" v="1068" actId="1076"/>
          <ac:grpSpMkLst>
            <pc:docMk/>
            <pc:sldMk cId="3046701470" sldId="260"/>
            <ac:grpSpMk id="16" creationId="{CCC516A3-2AAE-416F-B5F1-B4AEA494ED91}"/>
          </ac:grpSpMkLst>
        </pc:grpChg>
        <pc:grpChg chg="mod">
          <ac:chgData name="Marco Isaac Marin Granados" userId="71809931-45ea-4351-a482-d734dd1859ad" providerId="ADAL" clId="{8AD4BF0B-783E-4B17-9B57-9C651577F769}" dt="2021-11-06T17:33:44.775" v="1062" actId="164"/>
          <ac:grpSpMkLst>
            <pc:docMk/>
            <pc:sldMk cId="3046701470" sldId="260"/>
            <ac:grpSpMk id="29" creationId="{66AED425-49F3-4DBE-A8DD-F96DB0D6DD89}"/>
          </ac:grpSpMkLst>
        </pc:grpChg>
        <pc:picChg chg="del">
          <ac:chgData name="Marco Isaac Marin Granados" userId="71809931-45ea-4351-a482-d734dd1859ad" providerId="ADAL" clId="{8AD4BF0B-783E-4B17-9B57-9C651577F769}" dt="2021-11-06T17:23:45.756" v="969" actId="478"/>
          <ac:picMkLst>
            <pc:docMk/>
            <pc:sldMk cId="3046701470" sldId="260"/>
            <ac:picMk id="5" creationId="{7441F665-39E1-45CA-80F5-32DE9F617103}"/>
          </ac:picMkLst>
        </pc:picChg>
        <pc:picChg chg="mod">
          <ac:chgData name="Marco Isaac Marin Granados" userId="71809931-45ea-4351-a482-d734dd1859ad" providerId="ADAL" clId="{8AD4BF0B-783E-4B17-9B57-9C651577F769}" dt="2021-11-06T17:35:45.067" v="1083" actId="1076"/>
          <ac:picMkLst>
            <pc:docMk/>
            <pc:sldMk cId="3046701470" sldId="260"/>
            <ac:picMk id="13" creationId="{DD80BFEE-E194-4735-A454-A5C75645516B}"/>
          </ac:picMkLst>
        </pc:picChg>
        <pc:picChg chg="add mod">
          <ac:chgData name="Marco Isaac Marin Granados" userId="71809931-45ea-4351-a482-d734dd1859ad" providerId="ADAL" clId="{8AD4BF0B-783E-4B17-9B57-9C651577F769}" dt="2021-11-06T16:12:21.971" v="137"/>
          <ac:picMkLst>
            <pc:docMk/>
            <pc:sldMk cId="3046701470" sldId="260"/>
            <ac:picMk id="19" creationId="{0E121AD1-360A-4F7A-9391-6D7CF59B7C1B}"/>
          </ac:picMkLst>
        </pc:picChg>
        <pc:cxnChg chg="mod">
          <ac:chgData name="Marco Isaac Marin Granados" userId="71809931-45ea-4351-a482-d734dd1859ad" providerId="ADAL" clId="{8AD4BF0B-783E-4B17-9B57-9C651577F769}" dt="2021-11-06T18:13:20.424" v="1183" actId="1076"/>
          <ac:cxnSpMkLst>
            <pc:docMk/>
            <pc:sldMk cId="3046701470" sldId="260"/>
            <ac:cxnSpMk id="17" creationId="{C7AA4B3D-7EB7-4B6F-948B-4FB028E22EA2}"/>
          </ac:cxnSpMkLst>
        </pc:cxnChg>
        <pc:cxnChg chg="mod">
          <ac:chgData name="Marco Isaac Marin Granados" userId="71809931-45ea-4351-a482-d734dd1859ad" providerId="ADAL" clId="{8AD4BF0B-783E-4B17-9B57-9C651577F769}" dt="2021-11-06T18:13:20.424" v="1183" actId="1076"/>
          <ac:cxnSpMkLst>
            <pc:docMk/>
            <pc:sldMk cId="3046701470" sldId="260"/>
            <ac:cxnSpMk id="21" creationId="{E6A69181-7368-4891-912B-1BF5A46ECBCB}"/>
          </ac:cxnSpMkLst>
        </pc:cxnChg>
      </pc:sldChg>
      <pc:sldChg chg="addSp delSp modSp new mod setBg delAnim modAnim chgLayout">
        <pc:chgData name="Marco Isaac Marin Granados" userId="71809931-45ea-4351-a482-d734dd1859ad" providerId="ADAL" clId="{8AD4BF0B-783E-4B17-9B57-9C651577F769}" dt="2021-11-06T17:48:57.175" v="1131" actId="21"/>
        <pc:sldMkLst>
          <pc:docMk/>
          <pc:sldMk cId="2503987658" sldId="261"/>
        </pc:sldMkLst>
        <pc:spChg chg="mod ord">
          <ac:chgData name="Marco Isaac Marin Granados" userId="71809931-45ea-4351-a482-d734dd1859ad" providerId="ADAL" clId="{8AD4BF0B-783E-4B17-9B57-9C651577F769}" dt="2021-11-06T16:14:52.078" v="161" actId="700"/>
          <ac:spMkLst>
            <pc:docMk/>
            <pc:sldMk cId="2503987658" sldId="261"/>
            <ac:spMk id="2" creationId="{A26EB236-5268-41DD-B178-E6FC8D189193}"/>
          </ac:spMkLst>
        </pc:spChg>
        <pc:spChg chg="add del">
          <ac:chgData name="Marco Isaac Marin Granados" userId="71809931-45ea-4351-a482-d734dd1859ad" providerId="ADAL" clId="{8AD4BF0B-783E-4B17-9B57-9C651577F769}" dt="2021-11-06T16:11:52.691" v="128"/>
          <ac:spMkLst>
            <pc:docMk/>
            <pc:sldMk cId="2503987658" sldId="261"/>
            <ac:spMk id="3" creationId="{3E11E99E-CD6C-4A05-8995-8A94CBE2FACC}"/>
          </ac:spMkLst>
        </pc:spChg>
        <pc:spChg chg="add del">
          <ac:chgData name="Marco Isaac Marin Granados" userId="71809931-45ea-4351-a482-d734dd1859ad" providerId="ADAL" clId="{8AD4BF0B-783E-4B17-9B57-9C651577F769}" dt="2021-11-06T16:11:49.541" v="127" actId="22"/>
          <ac:spMkLst>
            <pc:docMk/>
            <pc:sldMk cId="2503987658" sldId="261"/>
            <ac:spMk id="7" creationId="{B9348A16-2FF7-4FEF-81C4-1EA01EADF0D1}"/>
          </ac:spMkLst>
        </pc:spChg>
        <pc:spChg chg="add mod">
          <ac:chgData name="Marco Isaac Marin Granados" userId="71809931-45ea-4351-a482-d734dd1859ad" providerId="ADAL" clId="{8AD4BF0B-783E-4B17-9B57-9C651577F769}" dt="2021-11-06T16:15:19.250" v="180"/>
          <ac:spMkLst>
            <pc:docMk/>
            <pc:sldMk cId="2503987658" sldId="261"/>
            <ac:spMk id="11" creationId="{8A7C90E0-6FBD-4B1B-B657-9D74830D2024}"/>
          </ac:spMkLst>
        </pc:spChg>
        <pc:picChg chg="add del mod">
          <ac:chgData name="Marco Isaac Marin Granados" userId="71809931-45ea-4351-a482-d734dd1859ad" providerId="ADAL" clId="{8AD4BF0B-783E-4B17-9B57-9C651577F769}" dt="2021-11-06T16:11:46.865" v="125"/>
          <ac:picMkLst>
            <pc:docMk/>
            <pc:sldMk cId="2503987658" sldId="261"/>
            <ac:picMk id="5" creationId="{F46B02A4-21D7-4C8F-8CDE-A4D0B9AD7BA5}"/>
          </ac:picMkLst>
        </pc:picChg>
        <pc:picChg chg="add del mod ord modCrop">
          <ac:chgData name="Marco Isaac Marin Granados" userId="71809931-45ea-4351-a482-d734dd1859ad" providerId="ADAL" clId="{8AD4BF0B-783E-4B17-9B57-9C651577F769}" dt="2021-11-06T16:14:56.117" v="162" actId="21"/>
          <ac:picMkLst>
            <pc:docMk/>
            <pc:sldMk cId="2503987658" sldId="261"/>
            <ac:picMk id="9" creationId="{981141F7-B08E-4352-A8D2-6327144AFB65}"/>
          </ac:picMkLst>
        </pc:picChg>
        <pc:picChg chg="add del mod">
          <ac:chgData name="Marco Isaac Marin Granados" userId="71809931-45ea-4351-a482-d734dd1859ad" providerId="ADAL" clId="{8AD4BF0B-783E-4B17-9B57-9C651577F769}" dt="2021-11-06T16:15:00.054" v="165" actId="478"/>
          <ac:picMkLst>
            <pc:docMk/>
            <pc:sldMk cId="2503987658" sldId="261"/>
            <ac:picMk id="12" creationId="{CC508163-3890-4821-96DC-75B3696EEB40}"/>
          </ac:picMkLst>
        </pc:picChg>
        <pc:picChg chg="add mod">
          <ac:chgData name="Marco Isaac Marin Granados" userId="71809931-45ea-4351-a482-d734dd1859ad" providerId="ADAL" clId="{8AD4BF0B-783E-4B17-9B57-9C651577F769}" dt="2021-11-06T16:15:04.770" v="167"/>
          <ac:picMkLst>
            <pc:docMk/>
            <pc:sldMk cId="2503987658" sldId="261"/>
            <ac:picMk id="13" creationId="{6B09CBF7-6592-4BB3-8D93-6448C897F71C}"/>
          </ac:picMkLst>
        </pc:picChg>
        <pc:picChg chg="add del mod">
          <ac:chgData name="Marco Isaac Marin Granados" userId="71809931-45ea-4351-a482-d734dd1859ad" providerId="ADAL" clId="{8AD4BF0B-783E-4B17-9B57-9C651577F769}" dt="2021-11-06T17:48:57.175" v="1131" actId="21"/>
          <ac:picMkLst>
            <pc:docMk/>
            <pc:sldMk cId="2503987658" sldId="261"/>
            <ac:picMk id="14" creationId="{2F67C6EB-0BD1-478E-B9E1-D742DB9F8212}"/>
          </ac:picMkLst>
        </pc:picChg>
      </pc:sldChg>
      <pc:sldChg chg="addSp delSp modSp mod">
        <pc:chgData name="Marco Isaac Marin Granados" userId="71809931-45ea-4351-a482-d734dd1859ad" providerId="ADAL" clId="{8AD4BF0B-783E-4B17-9B57-9C651577F769}" dt="2021-11-06T18:28:02.767" v="1243" actId="20577"/>
        <pc:sldMkLst>
          <pc:docMk/>
          <pc:sldMk cId="4162737971" sldId="262"/>
        </pc:sldMkLst>
        <pc:spChg chg="mod">
          <ac:chgData name="Marco Isaac Marin Granados" userId="71809931-45ea-4351-a482-d734dd1859ad" providerId="ADAL" clId="{8AD4BF0B-783E-4B17-9B57-9C651577F769}" dt="2021-11-06T18:28:02.767" v="1243" actId="20577"/>
          <ac:spMkLst>
            <pc:docMk/>
            <pc:sldMk cId="4162737971" sldId="262"/>
            <ac:spMk id="2" creationId="{A26EB236-5268-41DD-B178-E6FC8D189193}"/>
          </ac:spMkLst>
        </pc:spChg>
        <pc:picChg chg="add mod modCrop">
          <ac:chgData name="Marco Isaac Marin Granados" userId="71809931-45ea-4351-a482-d734dd1859ad" providerId="ADAL" clId="{8AD4BF0B-783E-4B17-9B57-9C651577F769}" dt="2021-11-06T18:27:57.514" v="1240" actId="732"/>
          <ac:picMkLst>
            <pc:docMk/>
            <pc:sldMk cId="4162737971" sldId="262"/>
            <ac:picMk id="4" creationId="{5C67705C-E6E8-4109-BA2F-85A3FB3B9410}"/>
          </ac:picMkLst>
        </pc:picChg>
        <pc:picChg chg="add mod">
          <ac:chgData name="Marco Isaac Marin Granados" userId="71809931-45ea-4351-a482-d734dd1859ad" providerId="ADAL" clId="{8AD4BF0B-783E-4B17-9B57-9C651577F769}" dt="2021-11-06T18:20:58.341" v="1220" actId="1076"/>
          <ac:picMkLst>
            <pc:docMk/>
            <pc:sldMk cId="4162737971" sldId="262"/>
            <ac:picMk id="3074" creationId="{60DFA856-9EBB-4042-853D-9AE9A4CCF324}"/>
          </ac:picMkLst>
        </pc:picChg>
        <pc:picChg chg="add del mod">
          <ac:chgData name="Marco Isaac Marin Granados" userId="71809931-45ea-4351-a482-d734dd1859ad" providerId="ADAL" clId="{8AD4BF0B-783E-4B17-9B57-9C651577F769}" dt="2021-11-06T18:26:27.995" v="1230" actId="478"/>
          <ac:picMkLst>
            <pc:docMk/>
            <pc:sldMk cId="4162737971" sldId="262"/>
            <ac:picMk id="3076" creationId="{2C0CEBE5-D5DC-40E6-8E4F-0B40959A81DF}"/>
          </ac:picMkLst>
        </pc:picChg>
      </pc:sldChg>
      <pc:sldChg chg="addSp modSp new mod modTransition">
        <pc:chgData name="Marco Isaac Marin Granados" userId="71809931-45ea-4351-a482-d734dd1859ad" providerId="ADAL" clId="{8AD4BF0B-783E-4B17-9B57-9C651577F769}" dt="2021-11-06T17:51:18.293" v="1146"/>
        <pc:sldMkLst>
          <pc:docMk/>
          <pc:sldMk cId="4224762510" sldId="263"/>
        </pc:sldMkLst>
        <pc:spChg chg="mod">
          <ac:chgData name="Marco Isaac Marin Granados" userId="71809931-45ea-4351-a482-d734dd1859ad" providerId="ADAL" clId="{8AD4BF0B-783E-4B17-9B57-9C651577F769}" dt="2021-11-06T16:13:40.988" v="160" actId="207"/>
          <ac:spMkLst>
            <pc:docMk/>
            <pc:sldMk cId="4224762510" sldId="263"/>
            <ac:spMk id="2" creationId="{A3387955-50D3-4FD6-8B07-69DC8F7BFD02}"/>
          </ac:spMkLst>
        </pc:spChg>
        <pc:picChg chg="add mod">
          <ac:chgData name="Marco Isaac Marin Granados" userId="71809931-45ea-4351-a482-d734dd1859ad" providerId="ADAL" clId="{8AD4BF0B-783E-4B17-9B57-9C651577F769}" dt="2021-11-06T16:15:03.454" v="166"/>
          <ac:picMkLst>
            <pc:docMk/>
            <pc:sldMk cId="4224762510" sldId="263"/>
            <ac:picMk id="4" creationId="{C044E1AA-D235-4198-8D26-2561DCBCB2F3}"/>
          </ac:picMkLst>
        </pc:picChg>
      </pc:sldChg>
      <pc:sldChg chg="new del">
        <pc:chgData name="Marco Isaac Marin Granados" userId="71809931-45ea-4351-a482-d734dd1859ad" providerId="ADAL" clId="{8AD4BF0B-783E-4B17-9B57-9C651577F769}" dt="2021-11-06T16:15:37.644" v="183" actId="47"/>
        <pc:sldMkLst>
          <pc:docMk/>
          <pc:sldMk cId="80975592" sldId="264"/>
        </pc:sldMkLst>
      </pc:sldChg>
      <pc:sldChg chg="addSp delSp modSp add mod ord setBg delAnim modAnim modNotesTx">
        <pc:chgData name="Marco Isaac Marin Granados" userId="71809931-45ea-4351-a482-d734dd1859ad" providerId="ADAL" clId="{8AD4BF0B-783E-4B17-9B57-9C651577F769}" dt="2021-11-06T18:39:20.377" v="1245" actId="1076"/>
        <pc:sldMkLst>
          <pc:docMk/>
          <pc:sldMk cId="3490112858" sldId="265"/>
        </pc:sldMkLst>
        <pc:spChg chg="mod">
          <ac:chgData name="Marco Isaac Marin Granados" userId="71809931-45ea-4351-a482-d734dd1859ad" providerId="ADAL" clId="{8AD4BF0B-783E-4B17-9B57-9C651577F769}" dt="2021-11-06T17:10:13.526" v="860" actId="20577"/>
          <ac:spMkLst>
            <pc:docMk/>
            <pc:sldMk cId="3490112858" sldId="265"/>
            <ac:spMk id="2" creationId="{A3387955-50D3-4FD6-8B07-69DC8F7BFD02}"/>
          </ac:spMkLst>
        </pc:spChg>
        <pc:spChg chg="del">
          <ac:chgData name="Marco Isaac Marin Granados" userId="71809931-45ea-4351-a482-d734dd1859ad" providerId="ADAL" clId="{8AD4BF0B-783E-4B17-9B57-9C651577F769}" dt="2021-11-06T16:21:42.562" v="352" actId="478"/>
          <ac:spMkLst>
            <pc:docMk/>
            <pc:sldMk cId="3490112858" sldId="265"/>
            <ac:spMk id="3" creationId="{1168E893-F144-479B-8908-9F7E81734749}"/>
          </ac:spMkLst>
        </pc:spChg>
        <pc:spChg chg="add mod topLvl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9" creationId="{E5FDEB2A-6F2D-4214-8E71-2035C3783523}"/>
          </ac:spMkLst>
        </pc:spChg>
        <pc:spChg chg="add mod topLvl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10" creationId="{834E11CA-8E85-4A09-917E-A5E87D16B79C}"/>
          </ac:spMkLst>
        </pc:spChg>
        <pc:spChg chg="add del mod">
          <ac:chgData name="Marco Isaac Marin Granados" userId="71809931-45ea-4351-a482-d734dd1859ad" providerId="ADAL" clId="{8AD4BF0B-783E-4B17-9B57-9C651577F769}" dt="2021-11-06T16:43:35.794" v="480"/>
          <ac:spMkLst>
            <pc:docMk/>
            <pc:sldMk cId="3490112858" sldId="265"/>
            <ac:spMk id="11" creationId="{9DA14512-1AE0-458F-888E-DBFDBF39C2E3}"/>
          </ac:spMkLst>
        </pc:spChg>
        <pc:spChg chg="add mod">
          <ac:chgData name="Marco Isaac Marin Granados" userId="71809931-45ea-4351-a482-d734dd1859ad" providerId="ADAL" clId="{8AD4BF0B-783E-4B17-9B57-9C651577F769}" dt="2021-11-06T17:37:27.899" v="1105" actId="1076"/>
          <ac:spMkLst>
            <pc:docMk/>
            <pc:sldMk cId="3490112858" sldId="265"/>
            <ac:spMk id="12" creationId="{89AA6007-BECC-4A3E-AC85-8A212E7C76D2}"/>
          </ac:spMkLst>
        </pc:spChg>
        <pc:spChg chg="add mod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22" creationId="{9972E98E-2332-4389-A562-E261535A97BF}"/>
          </ac:spMkLst>
        </pc:spChg>
        <pc:spChg chg="add mod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24" creationId="{30E83ACC-44A6-42EB-8508-6D8A17FC85D2}"/>
          </ac:spMkLst>
        </pc:spChg>
        <pc:spChg chg="add mod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25" creationId="{70014BBD-A8D3-4D7D-9F00-117E198FBE8F}"/>
          </ac:spMkLst>
        </pc:spChg>
        <pc:spChg chg="add mod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26" creationId="{5A96D322-9051-465F-B36E-3BF16912D97D}"/>
          </ac:spMkLst>
        </pc:spChg>
        <pc:spChg chg="add del mod">
          <ac:chgData name="Marco Isaac Marin Granados" userId="71809931-45ea-4351-a482-d734dd1859ad" providerId="ADAL" clId="{8AD4BF0B-783E-4B17-9B57-9C651577F769}" dt="2021-11-06T17:10:17.178" v="861" actId="478"/>
          <ac:spMkLst>
            <pc:docMk/>
            <pc:sldMk cId="3490112858" sldId="265"/>
            <ac:spMk id="27" creationId="{71905FC0-5CF0-4170-B36E-793041BDE034}"/>
          </ac:spMkLst>
        </pc:spChg>
        <pc:spChg chg="add mod">
          <ac:chgData name="Marco Isaac Marin Granados" userId="71809931-45ea-4351-a482-d734dd1859ad" providerId="ADAL" clId="{8AD4BF0B-783E-4B17-9B57-9C651577F769}" dt="2021-11-06T18:39:20.377" v="1245" actId="1076"/>
          <ac:spMkLst>
            <pc:docMk/>
            <pc:sldMk cId="3490112858" sldId="265"/>
            <ac:spMk id="30" creationId="{5D7585CA-6C39-4B67-B2CC-5CE4DABE08A0}"/>
          </ac:spMkLst>
        </pc:spChg>
        <pc:spChg chg="add mod">
          <ac:chgData name="Marco Isaac Marin Granados" userId="71809931-45ea-4351-a482-d734dd1859ad" providerId="ADAL" clId="{8AD4BF0B-783E-4B17-9B57-9C651577F769}" dt="2021-11-06T18:09:27.016" v="1148" actId="1076"/>
          <ac:spMkLst>
            <pc:docMk/>
            <pc:sldMk cId="3490112858" sldId="265"/>
            <ac:spMk id="31" creationId="{3359BED1-9296-4F32-A453-A1D7B189CB71}"/>
          </ac:spMkLst>
        </pc:spChg>
        <pc:grpChg chg="add del mod">
          <ac:chgData name="Marco Isaac Marin Granados" userId="71809931-45ea-4351-a482-d734dd1859ad" providerId="ADAL" clId="{8AD4BF0B-783E-4B17-9B57-9C651577F769}" dt="2021-11-06T17:20:36.731" v="921" actId="165"/>
          <ac:grpSpMkLst>
            <pc:docMk/>
            <pc:sldMk cId="3490112858" sldId="265"/>
            <ac:grpSpMk id="13" creationId="{8877BFCD-5100-4B41-957C-3AF78471EEBF}"/>
          </ac:grpSpMkLst>
        </pc:grpChg>
        <pc:grpChg chg="add mod">
          <ac:chgData name="Marco Isaac Marin Granados" userId="71809931-45ea-4351-a482-d734dd1859ad" providerId="ADAL" clId="{8AD4BF0B-783E-4B17-9B57-9C651577F769}" dt="2021-11-06T18:09:27.016" v="1148" actId="1076"/>
          <ac:grpSpMkLst>
            <pc:docMk/>
            <pc:sldMk cId="3490112858" sldId="265"/>
            <ac:grpSpMk id="28" creationId="{D72D85F3-98A7-47B6-8B92-64F30A86B0EF}"/>
          </ac:grpSpMkLst>
        </pc:grpChg>
        <pc:picChg chg="add mod topLvl modCrop">
          <ac:chgData name="Marco Isaac Marin Granados" userId="71809931-45ea-4351-a482-d734dd1859ad" providerId="ADAL" clId="{8AD4BF0B-783E-4B17-9B57-9C651577F769}" dt="2021-11-06T18:09:27.016" v="1148" actId="1076"/>
          <ac:picMkLst>
            <pc:docMk/>
            <pc:sldMk cId="3490112858" sldId="265"/>
            <ac:picMk id="5" creationId="{8B74FF85-2C06-459A-A4F1-D4A523EAE9D3}"/>
          </ac:picMkLst>
        </pc:picChg>
        <pc:picChg chg="add del mod">
          <ac:chgData name="Marco Isaac Marin Granados" userId="71809931-45ea-4351-a482-d734dd1859ad" providerId="ADAL" clId="{8AD4BF0B-783E-4B17-9B57-9C651577F769}" dt="2021-11-06T16:29:03.483" v="365" actId="478"/>
          <ac:picMkLst>
            <pc:docMk/>
            <pc:sldMk cId="3490112858" sldId="265"/>
            <ac:picMk id="6" creationId="{5424620E-E006-4CEC-A772-A7B8051B0AEF}"/>
          </ac:picMkLst>
        </pc:picChg>
        <pc:picChg chg="add mod topLvl modCrop">
          <ac:chgData name="Marco Isaac Marin Granados" userId="71809931-45ea-4351-a482-d734dd1859ad" providerId="ADAL" clId="{8AD4BF0B-783E-4B17-9B57-9C651577F769}" dt="2021-11-06T18:09:27.016" v="1148" actId="1076"/>
          <ac:picMkLst>
            <pc:docMk/>
            <pc:sldMk cId="3490112858" sldId="265"/>
            <ac:picMk id="7" creationId="{DC3C4E17-13B5-4192-95F5-6A9C7FCFF061}"/>
          </ac:picMkLst>
        </pc:picChg>
        <pc:picChg chg="add del mod topLvl">
          <ac:chgData name="Marco Isaac Marin Granados" userId="71809931-45ea-4351-a482-d734dd1859ad" providerId="ADAL" clId="{8AD4BF0B-783E-4B17-9B57-9C651577F769}" dt="2021-11-06T18:09:27.016" v="1148" actId="1076"/>
          <ac:picMkLst>
            <pc:docMk/>
            <pc:sldMk cId="3490112858" sldId="265"/>
            <ac:picMk id="8" creationId="{701F9111-661E-401B-9A51-2B3679A3F89E}"/>
          </ac:picMkLst>
        </pc:picChg>
        <pc:picChg chg="add del mod">
          <ac:chgData name="Marco Isaac Marin Granados" userId="71809931-45ea-4351-a482-d734dd1859ad" providerId="ADAL" clId="{8AD4BF0B-783E-4B17-9B57-9C651577F769}" dt="2021-11-06T18:09:27.016" v="1148" actId="1076"/>
          <ac:picMkLst>
            <pc:docMk/>
            <pc:sldMk cId="3490112858" sldId="265"/>
            <ac:picMk id="14" creationId="{2F52E58F-7492-4077-A611-7CEA6BA27B18}"/>
          </ac:picMkLst>
        </pc:picChg>
        <pc:picChg chg="add mod">
          <ac:chgData name="Marco Isaac Marin Granados" userId="71809931-45ea-4351-a482-d734dd1859ad" providerId="ADAL" clId="{8AD4BF0B-783E-4B17-9B57-9C651577F769}" dt="2021-11-06T18:09:27.016" v="1148" actId="1076"/>
          <ac:picMkLst>
            <pc:docMk/>
            <pc:sldMk cId="3490112858" sldId="265"/>
            <ac:picMk id="15" creationId="{D507E362-FC04-4721-A0CA-5B569CD738F4}"/>
          </ac:picMkLst>
        </pc:picChg>
        <pc:picChg chg="add del mod">
          <ac:chgData name="Marco Isaac Marin Granados" userId="71809931-45ea-4351-a482-d734dd1859ad" providerId="ADAL" clId="{8AD4BF0B-783E-4B17-9B57-9C651577F769}" dt="2021-11-06T16:55:17.951" v="558"/>
          <ac:picMkLst>
            <pc:docMk/>
            <pc:sldMk cId="3490112858" sldId="265"/>
            <ac:picMk id="16" creationId="{1455CCE1-1281-4CC8-B537-39F792C4EB46}"/>
          </ac:picMkLst>
        </pc:picChg>
        <pc:picChg chg="add del mod">
          <ac:chgData name="Marco Isaac Marin Granados" userId="71809931-45ea-4351-a482-d734dd1859ad" providerId="ADAL" clId="{8AD4BF0B-783E-4B17-9B57-9C651577F769}" dt="2021-11-06T16:55:23.725" v="560"/>
          <ac:picMkLst>
            <pc:docMk/>
            <pc:sldMk cId="3490112858" sldId="265"/>
            <ac:picMk id="17" creationId="{F004AA11-C7E9-4CB5-8C57-A6E23D26EA0A}"/>
          </ac:picMkLst>
        </pc:picChg>
        <pc:picChg chg="add del mod">
          <ac:chgData name="Marco Isaac Marin Granados" userId="71809931-45ea-4351-a482-d734dd1859ad" providerId="ADAL" clId="{8AD4BF0B-783E-4B17-9B57-9C651577F769}" dt="2021-11-06T16:56:39.170" v="573" actId="478"/>
          <ac:picMkLst>
            <pc:docMk/>
            <pc:sldMk cId="3490112858" sldId="265"/>
            <ac:picMk id="18" creationId="{B0F775E4-EDCF-4162-AF93-DFF24BEB6BAA}"/>
          </ac:picMkLst>
        </pc:picChg>
        <pc:picChg chg="add del mod">
          <ac:chgData name="Marco Isaac Marin Granados" userId="71809931-45ea-4351-a482-d734dd1859ad" providerId="ADAL" clId="{8AD4BF0B-783E-4B17-9B57-9C651577F769}" dt="2021-11-06T16:56:37.799" v="572" actId="478"/>
          <ac:picMkLst>
            <pc:docMk/>
            <pc:sldMk cId="3490112858" sldId="265"/>
            <ac:picMk id="19" creationId="{6E077634-BD53-4B14-ACD8-9653E30985A7}"/>
          </ac:picMkLst>
        </pc:picChg>
        <pc:picChg chg="add del mod">
          <ac:chgData name="Marco Isaac Marin Granados" userId="71809931-45ea-4351-a482-d734dd1859ad" providerId="ADAL" clId="{8AD4BF0B-783E-4B17-9B57-9C651577F769}" dt="2021-11-06T17:01:20.392" v="601" actId="478"/>
          <ac:picMkLst>
            <pc:docMk/>
            <pc:sldMk cId="3490112858" sldId="265"/>
            <ac:picMk id="20" creationId="{22FBA91D-4376-4BAA-9F04-732BB4FCCA17}"/>
          </ac:picMkLst>
        </pc:picChg>
        <pc:picChg chg="add mod">
          <ac:chgData name="Marco Isaac Marin Granados" userId="71809931-45ea-4351-a482-d734dd1859ad" providerId="ADAL" clId="{8AD4BF0B-783E-4B17-9B57-9C651577F769}" dt="2021-11-06T18:09:27.016" v="1148" actId="1076"/>
          <ac:picMkLst>
            <pc:docMk/>
            <pc:sldMk cId="3490112858" sldId="265"/>
            <ac:picMk id="21" creationId="{C2EE7712-9484-4B51-A589-126326BEF4AC}"/>
          </ac:picMkLst>
        </pc:picChg>
        <pc:picChg chg="add del mod">
          <ac:chgData name="Marco Isaac Marin Granados" userId="71809931-45ea-4351-a482-d734dd1859ad" providerId="ADAL" clId="{8AD4BF0B-783E-4B17-9B57-9C651577F769}" dt="2021-11-06T17:03:21.910" v="633"/>
          <ac:picMkLst>
            <pc:docMk/>
            <pc:sldMk cId="3490112858" sldId="265"/>
            <ac:picMk id="23" creationId="{897397D7-D7B6-4A25-A943-1D05BC83EAB5}"/>
          </ac:picMkLst>
        </pc:picChg>
        <pc:picChg chg="add del mod">
          <ac:chgData name="Marco Isaac Marin Granados" userId="71809931-45ea-4351-a482-d734dd1859ad" providerId="ADAL" clId="{8AD4BF0B-783E-4B17-9B57-9C651577F769}" dt="2021-11-06T16:51:45.087" v="534" actId="478"/>
          <ac:picMkLst>
            <pc:docMk/>
            <pc:sldMk cId="3490112858" sldId="265"/>
            <ac:picMk id="1026" creationId="{DF08CE5F-3DB6-4EC4-95AF-F675CBEB5762}"/>
          </ac:picMkLst>
        </pc:picChg>
      </pc:sldChg>
      <pc:sldChg chg="modSp add mod ord">
        <pc:chgData name="Marco Isaac Marin Granados" userId="71809931-45ea-4351-a482-d734dd1859ad" providerId="ADAL" clId="{8AD4BF0B-783E-4B17-9B57-9C651577F769}" dt="2021-11-06T16:17:50.584" v="287" actId="20577"/>
        <pc:sldMkLst>
          <pc:docMk/>
          <pc:sldMk cId="1237396417" sldId="266"/>
        </pc:sldMkLst>
        <pc:spChg chg="mod">
          <ac:chgData name="Marco Isaac Marin Granados" userId="71809931-45ea-4351-a482-d734dd1859ad" providerId="ADAL" clId="{8AD4BF0B-783E-4B17-9B57-9C651577F769}" dt="2021-11-06T16:17:50.584" v="287" actId="20577"/>
          <ac:spMkLst>
            <pc:docMk/>
            <pc:sldMk cId="1237396417" sldId="266"/>
            <ac:spMk id="2" creationId="{A3387955-50D3-4FD6-8B07-69DC8F7BFD02}"/>
          </ac:spMkLst>
        </pc:spChg>
      </pc:sldChg>
      <pc:sldChg chg="addSp modSp add mod">
        <pc:chgData name="Marco Isaac Marin Granados" userId="71809931-45ea-4351-a482-d734dd1859ad" providerId="ADAL" clId="{8AD4BF0B-783E-4B17-9B57-9C651577F769}" dt="2021-11-06T18:15:51.304" v="1195" actId="20577"/>
        <pc:sldMkLst>
          <pc:docMk/>
          <pc:sldMk cId="3379211005" sldId="267"/>
        </pc:sldMkLst>
        <pc:spChg chg="mod">
          <ac:chgData name="Marco Isaac Marin Granados" userId="71809931-45ea-4351-a482-d734dd1859ad" providerId="ADAL" clId="{8AD4BF0B-783E-4B17-9B57-9C651577F769}" dt="2021-11-06T16:18:05.073" v="304" actId="20577"/>
          <ac:spMkLst>
            <pc:docMk/>
            <pc:sldMk cId="3379211005" sldId="267"/>
            <ac:spMk id="2" creationId="{A3387955-50D3-4FD6-8B07-69DC8F7BFD02}"/>
          </ac:spMkLst>
        </pc:spChg>
        <pc:spChg chg="mod">
          <ac:chgData name="Marco Isaac Marin Granados" userId="71809931-45ea-4351-a482-d734dd1859ad" providerId="ADAL" clId="{8AD4BF0B-783E-4B17-9B57-9C651577F769}" dt="2021-11-06T18:15:51.304" v="1195" actId="20577"/>
          <ac:spMkLst>
            <pc:docMk/>
            <pc:sldMk cId="3379211005" sldId="267"/>
            <ac:spMk id="3" creationId="{1168E893-F144-479B-8908-9F7E81734749}"/>
          </ac:spMkLst>
        </pc:spChg>
        <pc:spChg chg="add mod">
          <ac:chgData name="Marco Isaac Marin Granados" userId="71809931-45ea-4351-a482-d734dd1859ad" providerId="ADAL" clId="{8AD4BF0B-783E-4B17-9B57-9C651577F769}" dt="2021-11-06T18:15:48.798" v="1194" actId="207"/>
          <ac:spMkLst>
            <pc:docMk/>
            <pc:sldMk cId="3379211005" sldId="267"/>
            <ac:spMk id="5" creationId="{1F5561B4-CEBB-4F1F-BC43-F1576E04121F}"/>
          </ac:spMkLst>
        </pc:spChg>
      </pc:sldChg>
      <pc:sldChg chg="modSp add mod ord">
        <pc:chgData name="Marco Isaac Marin Granados" userId="71809931-45ea-4351-a482-d734dd1859ad" providerId="ADAL" clId="{8AD4BF0B-783E-4B17-9B57-9C651577F769}" dt="2021-11-06T16:19:21.956" v="338"/>
        <pc:sldMkLst>
          <pc:docMk/>
          <pc:sldMk cId="1673894538" sldId="268"/>
        </pc:sldMkLst>
        <pc:spChg chg="mod">
          <ac:chgData name="Marco Isaac Marin Granados" userId="71809931-45ea-4351-a482-d734dd1859ad" providerId="ADAL" clId="{8AD4BF0B-783E-4B17-9B57-9C651577F769}" dt="2021-11-06T16:19:21.956" v="338"/>
          <ac:spMkLst>
            <pc:docMk/>
            <pc:sldMk cId="1673894538" sldId="268"/>
            <ac:spMk id="2" creationId="{A26EB236-5268-41DD-B178-E6FC8D189193}"/>
          </ac:spMkLst>
        </pc:spChg>
      </pc:sldChg>
      <pc:sldChg chg="delSp add mod delAnim">
        <pc:chgData name="Marco Isaac Marin Granados" userId="71809931-45ea-4351-a482-d734dd1859ad" providerId="ADAL" clId="{8AD4BF0B-783E-4B17-9B57-9C651577F769}" dt="2021-11-06T21:57:34.276" v="1247" actId="478"/>
        <pc:sldMkLst>
          <pc:docMk/>
          <pc:sldMk cId="1132029894" sldId="269"/>
        </pc:sldMkLst>
        <pc:spChg chg="del">
          <ac:chgData name="Marco Isaac Marin Granados" userId="71809931-45ea-4351-a482-d734dd1859ad" providerId="ADAL" clId="{8AD4BF0B-783E-4B17-9B57-9C651577F769}" dt="2021-11-06T21:57:34.276" v="1247" actId="478"/>
          <ac:spMkLst>
            <pc:docMk/>
            <pc:sldMk cId="1132029894" sldId="269"/>
            <ac:spMk id="78" creationId="{A9310241-1D6A-4FD9-B59C-CD27E5C9F933}"/>
          </ac:spMkLst>
        </pc:spChg>
        <pc:spChg chg="del">
          <ac:chgData name="Marco Isaac Marin Granados" userId="71809931-45ea-4351-a482-d734dd1859ad" providerId="ADAL" clId="{8AD4BF0B-783E-4B17-9B57-9C651577F769}" dt="2021-11-06T21:57:34.276" v="1247" actId="478"/>
          <ac:spMkLst>
            <pc:docMk/>
            <pc:sldMk cId="1132029894" sldId="269"/>
            <ac:spMk id="144" creationId="{D0421C4B-DE40-4983-A374-5F4E84D2BA0F}"/>
          </ac:spMkLst>
        </pc:s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53" creationId="{7C7AEF1B-701C-4541-B8C3-C8DD852B3A59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79" creationId="{B20054F0-CD42-41DE-93CD-D3257D2B9BD8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86" creationId="{B83C8DBD-566D-4B6E-8C39-5634327D96D9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16" creationId="{A745DF44-3FA0-4F9E-8DE9-947510FCBE02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25" creationId="{9175E095-11EB-4185-B077-14BC3F1CD79B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28" creationId="{F5F710B6-E52B-40CE-B354-72C6CD43EE15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33" creationId="{A3530D22-D013-4295-91CF-91634613B017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45" creationId="{50BDAC68-6810-45A1-8CE1-FCF7214459C6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64" creationId="{1A4CE024-E58D-4B1D-81FC-31957DAF3F93}"/>
          </ac:grpSpMkLst>
        </pc:grpChg>
        <pc:grpChg chg="del">
          <ac:chgData name="Marco Isaac Marin Granados" userId="71809931-45ea-4351-a482-d734dd1859ad" providerId="ADAL" clId="{8AD4BF0B-783E-4B17-9B57-9C651577F769}" dt="2021-11-06T21:57:34.276" v="1247" actId="478"/>
          <ac:grpSpMkLst>
            <pc:docMk/>
            <pc:sldMk cId="1132029894" sldId="269"/>
            <ac:grpSpMk id="183" creationId="{A23596AF-34F0-4DF4-B64B-54DA5B2E5060}"/>
          </ac:grpSpMkLst>
        </pc:grpChg>
      </pc:sldChg>
      <pc:sldChg chg="addSp delSp modSp new del mod modTransition modAnim">
        <pc:chgData name="Marco Isaac Marin Granados" userId="71809931-45ea-4351-a482-d734dd1859ad" providerId="ADAL" clId="{8AD4BF0B-783E-4B17-9B57-9C651577F769}" dt="2021-11-06T18:09:52.872" v="1149" actId="2696"/>
        <pc:sldMkLst>
          <pc:docMk/>
          <pc:sldMk cId="3789806905" sldId="269"/>
        </pc:sldMkLst>
        <pc:spChg chg="del">
          <ac:chgData name="Marco Isaac Marin Granados" userId="71809931-45ea-4351-a482-d734dd1859ad" providerId="ADAL" clId="{8AD4BF0B-783E-4B17-9B57-9C651577F769}" dt="2021-11-06T17:49:00.302" v="1133" actId="478"/>
          <ac:spMkLst>
            <pc:docMk/>
            <pc:sldMk cId="3789806905" sldId="269"/>
            <ac:spMk id="2" creationId="{11235A0A-2457-41B3-BFE9-EA5E3C8F8AA3}"/>
          </ac:spMkLst>
        </pc:spChg>
        <pc:spChg chg="del">
          <ac:chgData name="Marco Isaac Marin Granados" userId="71809931-45ea-4351-a482-d734dd1859ad" providerId="ADAL" clId="{8AD4BF0B-783E-4B17-9B57-9C651577F769}" dt="2021-11-06T17:49:00.302" v="1133" actId="478"/>
          <ac:spMkLst>
            <pc:docMk/>
            <pc:sldMk cId="3789806905" sldId="269"/>
            <ac:spMk id="3" creationId="{9948C69F-217A-4584-BC5A-CDCC1BBD6DA9}"/>
          </ac:spMkLst>
        </pc:spChg>
        <pc:picChg chg="add mod">
          <ac:chgData name="Marco Isaac Marin Granados" userId="71809931-45ea-4351-a482-d734dd1859ad" providerId="ADAL" clId="{8AD4BF0B-783E-4B17-9B57-9C651577F769}" dt="2021-11-06T17:49:12.554" v="1138" actId="14100"/>
          <ac:picMkLst>
            <pc:docMk/>
            <pc:sldMk cId="3789806905" sldId="269"/>
            <ac:picMk id="4" creationId="{5EA304B2-D788-45A3-935F-A975003C3331}"/>
          </ac:picMkLst>
        </pc:picChg>
      </pc:sldChg>
      <pc:sldMasterChg chg="setBg modSldLayout">
        <pc:chgData name="Marco Isaac Marin Granados" userId="71809931-45ea-4351-a482-d734dd1859ad" providerId="ADAL" clId="{8AD4BF0B-783E-4B17-9B57-9C651577F769}" dt="2021-11-06T16:41:33.423" v="445"/>
        <pc:sldMasterMkLst>
          <pc:docMk/>
          <pc:sldMasterMk cId="4154623244" sldId="2147483648"/>
        </pc:sldMasterMkLst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2713482638" sldId="2147483649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2686826877" sldId="2147483650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359256006" sldId="2147483651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1839714434" sldId="2147483652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78141290" sldId="2147483653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32917656" sldId="2147483654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817124758" sldId="2147483655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133912078" sldId="2147483656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925671764" sldId="2147483657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2309672428" sldId="2147483658"/>
          </pc:sldLayoutMkLst>
        </pc:sldLayoutChg>
        <pc:sldLayoutChg chg="setBg">
          <pc:chgData name="Marco Isaac Marin Granados" userId="71809931-45ea-4351-a482-d734dd1859ad" providerId="ADAL" clId="{8AD4BF0B-783E-4B17-9B57-9C651577F769}" dt="2021-11-06T16:41:33.423" v="445"/>
          <pc:sldLayoutMkLst>
            <pc:docMk/>
            <pc:sldMasterMk cId="4154623244" sldId="2147483648"/>
            <pc:sldLayoutMk cId="3771000318" sldId="2147483659"/>
          </pc:sldLayoutMkLst>
        </pc:sldLayoutChg>
      </pc:sldMasterChg>
    </pc:docChg>
  </pc:docChgLst>
  <pc:docChgLst>
    <pc:chgData name="Marco Isaac Marin Granados" userId="71809931-45ea-4351-a482-d734dd1859ad" providerId="ADAL" clId="{12178A60-6BE8-4A55-AFDD-32D4C6802C80}"/>
    <pc:docChg chg="delSld">
      <pc:chgData name="Marco Isaac Marin Granados" userId="71809931-45ea-4351-a482-d734dd1859ad" providerId="ADAL" clId="{12178A60-6BE8-4A55-AFDD-32D4C6802C80}" dt="2021-11-07T10:09:39.286" v="0" actId="47"/>
      <pc:docMkLst>
        <pc:docMk/>
      </pc:docMkLst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3046701470" sldId="260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2503987658" sldId="261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4162737971" sldId="262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4224762510" sldId="263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3490112858" sldId="265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1237396417" sldId="266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3379211005" sldId="267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1673894538" sldId="268"/>
        </pc:sldMkLst>
      </pc:sldChg>
      <pc:sldChg chg="del">
        <pc:chgData name="Marco Isaac Marin Granados" userId="71809931-45ea-4351-a482-d734dd1859ad" providerId="ADAL" clId="{12178A60-6BE8-4A55-AFDD-32D4C6802C80}" dt="2021-11-07T10:09:39.286" v="0" actId="47"/>
        <pc:sldMkLst>
          <pc:docMk/>
          <pc:sldMk cId="113202989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C2E8-641F-416A-ACC4-86CEA04D9D60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40F32-6F36-49DC-8869-ABF5C0BE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B1E-50C5-4891-9BC5-82823598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9F737-CD2D-4BA6-9E1B-A6DB57677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D87-9650-4F81-8903-4EFDA4F3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3C56-F4AF-4144-8FE8-447B26A4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610A-DA30-4842-9EB4-0BB2AD12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EC84-27C2-4388-B204-3E73898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A9F1-CF80-4A71-863C-81A89C1F1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A6CB-16A5-4885-9063-FBA1292B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BC53-0D23-4E13-A393-E50C6A2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D179-87A2-4AFF-867E-B6ECE860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07D8A-D76A-42F4-B20D-3E38170E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D22C-CB1B-45CC-836B-8A8DBDBA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B728-ACDD-4F61-89B7-716E280D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1D1C-D5C4-46DF-891D-2C2D2F85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74F3-928A-4EAD-95F0-D3EE6EBA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EA47-27F7-4414-ACE6-670803D2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FFA3-0A21-4271-B5C9-E7753FC1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C267-2521-4537-94FF-2FC0A8C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007A-4A7A-4B3F-BDA9-F6186A67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E3FB-F086-4409-B0E8-8EEEA019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7479-D87D-4DB6-8483-8FEDB28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4179-3A4C-4AB6-B984-98C91CE2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11AF-B76C-4466-8FC6-B33A29A3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3593-4DAD-4A36-B698-66D97C17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1054-783D-4097-A98B-0BC0F76F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CB6E-D311-4455-A30C-9EFC4B5D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1CC0-09F9-4329-A62D-DE683F028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22315-321A-4059-A888-6D155EBDE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20BF-744F-4A69-BE3E-37C4DFC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DCF7-4AA6-45F1-ACCA-480FD6E6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8FF7-978B-42A0-B85B-99C01235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8AC-73D3-4CC5-8EB6-73F5F603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DFFE-7953-4DD0-8559-A29B67C7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2462-95C4-4BE6-9B99-3B5E21B8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D16B6-D7AD-43D9-930E-BD326C13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034AA-449A-47C9-90ED-034056C9B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AAC9C-7520-4B2A-929C-5C1D19E9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B1116-F36A-4F7D-BD2E-5790859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A6900-5964-4C82-9B65-08D326C3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C7D-E53E-43B0-AAFE-ECF1B69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C0028-7CC2-471E-A360-055F1AC3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1A47C-3A55-48C6-ABCC-B7F59AEB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4475A-DD45-471D-B9CF-128CD58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5CAB-D983-4E09-BD26-484CD36B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F1654-89F5-4409-86E3-683B2180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121A-8B43-44CB-9CBE-02A1CF2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EDF3-72A7-461E-BABD-DD5A7C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FFB4-97FF-4CF5-BE68-74D865B1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183F1-229F-41FF-8F9F-C2991984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0E28-C36E-49D8-AAF1-DFA0011D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2507B-96AF-49DE-9B0F-54A86C00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29B3-D0C7-4FA8-8E7E-C74925BD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3D02-BF86-4498-B68D-9F928AB0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055A4-5C96-4393-A34D-603E0F94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0901-AB2F-498F-B97A-D0C31FB4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6EE5-4FE2-406B-80C3-14002E80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10B2-1201-4394-93DC-653DE071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F031-2DD8-4DCC-AC26-C89D1D5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D3CF1-291B-4CF0-A952-89EF8520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C3E2C-81C3-4F7B-A8E2-C1B8CF51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8DEB-0BEE-49FC-B013-58D62752C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3CA-DF6A-412F-BD10-354D49DD9F8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D019-5FE3-445B-8714-90CCDD79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EB6D-0836-48F2-B11D-FEB25E4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EC8D57-43C3-4AED-B72D-B28A0E6FF1DE}"/>
              </a:ext>
            </a:extLst>
          </p:cNvPr>
          <p:cNvSpPr/>
          <p:nvPr/>
        </p:nvSpPr>
        <p:spPr>
          <a:xfrm flipV="1">
            <a:off x="4290285" y="691184"/>
            <a:ext cx="3611433" cy="2148019"/>
          </a:xfrm>
          <a:custGeom>
            <a:avLst/>
            <a:gdLst>
              <a:gd name="connsiteX0" fmla="*/ 2018751 w 3611433"/>
              <a:gd name="connsiteY0" fmla="*/ 2139818 h 2148019"/>
              <a:gd name="connsiteX1" fmla="*/ 1286530 w 3611433"/>
              <a:gd name="connsiteY1" fmla="*/ 1708018 h 2148019"/>
              <a:gd name="connsiteX2" fmla="*/ 1060646 w 3611433"/>
              <a:gd name="connsiteY2" fmla="*/ 1282568 h 2148019"/>
              <a:gd name="connsiteX3" fmla="*/ 691363 w 3611433"/>
              <a:gd name="connsiteY3" fmla="*/ 463418 h 2148019"/>
              <a:gd name="connsiteX4" fmla="*/ 87312 w 3611433"/>
              <a:gd name="connsiteY4" fmla="*/ 76068 h 2148019"/>
              <a:gd name="connsiteX5" fmla="*/ 7364 w 3611433"/>
              <a:gd name="connsiteY5" fmla="*/ 12568 h 2148019"/>
              <a:gd name="connsiteX6" fmla="*/ 80967 w 3611433"/>
              <a:gd name="connsiteY6" fmla="*/ 2408 h 2148019"/>
              <a:gd name="connsiteX7" fmla="*/ 602532 w 3611433"/>
              <a:gd name="connsiteY7" fmla="*/ 252598 h 2148019"/>
              <a:gd name="connsiteX8" fmla="*/ 1069529 w 3611433"/>
              <a:gd name="connsiteY8" fmla="*/ 1109848 h 2148019"/>
              <a:gd name="connsiteX9" fmla="*/ 1287799 w 3611433"/>
              <a:gd name="connsiteY9" fmla="*/ 1587368 h 2148019"/>
              <a:gd name="connsiteX10" fmla="*/ 1750989 w 3611433"/>
              <a:gd name="connsiteY10" fmla="*/ 1987418 h 2148019"/>
              <a:gd name="connsiteX11" fmla="*/ 2210372 w 3611433"/>
              <a:gd name="connsiteY11" fmla="*/ 2078858 h 2148019"/>
              <a:gd name="connsiteX12" fmla="*/ 2697674 w 3611433"/>
              <a:gd name="connsiteY12" fmla="*/ 1959478 h 2148019"/>
              <a:gd name="connsiteX13" fmla="*/ 2961629 w 3611433"/>
              <a:gd name="connsiteY13" fmla="*/ 1762628 h 2148019"/>
              <a:gd name="connsiteX14" fmla="*/ 3091068 w 3611433"/>
              <a:gd name="connsiteY14" fmla="*/ 1621658 h 2148019"/>
              <a:gd name="connsiteX15" fmla="*/ 2980664 w 3611433"/>
              <a:gd name="connsiteY15" fmla="*/ 1555618 h 2148019"/>
              <a:gd name="connsiteX16" fmla="*/ 2602498 w 3611433"/>
              <a:gd name="connsiteY16" fmla="*/ 619628 h 2148019"/>
              <a:gd name="connsiteX17" fmla="*/ 2785236 w 3611433"/>
              <a:gd name="connsiteY17" fmla="*/ 308478 h 2148019"/>
              <a:gd name="connsiteX18" fmla="*/ 3065688 w 3611433"/>
              <a:gd name="connsiteY18" fmla="*/ 106548 h 2148019"/>
              <a:gd name="connsiteX19" fmla="*/ 3471772 w 3611433"/>
              <a:gd name="connsiteY19" fmla="*/ 13838 h 2148019"/>
              <a:gd name="connsiteX20" fmla="*/ 3608826 w 3611433"/>
              <a:gd name="connsiteY20" fmla="*/ 35428 h 2148019"/>
              <a:gd name="connsiteX21" fmla="*/ 3438778 w 3611433"/>
              <a:gd name="connsiteY21" fmla="*/ 81148 h 2148019"/>
              <a:gd name="connsiteX22" fmla="*/ 2654527 w 3611433"/>
              <a:gd name="connsiteY22" fmla="*/ 693288 h 2148019"/>
              <a:gd name="connsiteX23" fmla="*/ 3097413 w 3611433"/>
              <a:gd name="connsiteY23" fmla="*/ 1536568 h 2148019"/>
              <a:gd name="connsiteX24" fmla="*/ 3139291 w 3611433"/>
              <a:gd name="connsiteY24" fmla="*/ 1678808 h 2148019"/>
              <a:gd name="connsiteX25" fmla="*/ 2497169 w 3611433"/>
              <a:gd name="connsiteY25" fmla="*/ 2114418 h 2148019"/>
              <a:gd name="connsiteX26" fmla="*/ 2018751 w 3611433"/>
              <a:gd name="connsiteY26" fmla="*/ 2139818 h 214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1433" h="2148019">
                <a:moveTo>
                  <a:pt x="2018751" y="2139818"/>
                </a:moveTo>
                <a:cubicBezTo>
                  <a:pt x="1733223" y="2094098"/>
                  <a:pt x="1474344" y="1941698"/>
                  <a:pt x="1286530" y="1708018"/>
                </a:cubicBezTo>
                <a:cubicBezTo>
                  <a:pt x="1200237" y="1600068"/>
                  <a:pt x="1139324" y="1485768"/>
                  <a:pt x="1060646" y="1282568"/>
                </a:cubicBezTo>
                <a:cubicBezTo>
                  <a:pt x="834761" y="703448"/>
                  <a:pt x="800498" y="625978"/>
                  <a:pt x="691363" y="463418"/>
                </a:cubicBezTo>
                <a:cubicBezTo>
                  <a:pt x="551771" y="255138"/>
                  <a:pt x="318272" y="105278"/>
                  <a:pt x="87312" y="76068"/>
                </a:cubicBezTo>
                <a:cubicBezTo>
                  <a:pt x="12440" y="65908"/>
                  <a:pt x="-18016" y="43048"/>
                  <a:pt x="7364" y="12568"/>
                </a:cubicBezTo>
                <a:cubicBezTo>
                  <a:pt x="18785" y="-1402"/>
                  <a:pt x="37820" y="-3942"/>
                  <a:pt x="80967" y="2408"/>
                </a:cubicBezTo>
                <a:cubicBezTo>
                  <a:pt x="270050" y="27808"/>
                  <a:pt x="462940" y="120518"/>
                  <a:pt x="602532" y="252598"/>
                </a:cubicBezTo>
                <a:cubicBezTo>
                  <a:pt x="785270" y="426588"/>
                  <a:pt x="885522" y="610738"/>
                  <a:pt x="1069529" y="1109848"/>
                </a:cubicBezTo>
                <a:cubicBezTo>
                  <a:pt x="1144401" y="1313048"/>
                  <a:pt x="1226886" y="1493388"/>
                  <a:pt x="1287799" y="1587368"/>
                </a:cubicBezTo>
                <a:cubicBezTo>
                  <a:pt x="1393127" y="1748658"/>
                  <a:pt x="1578403" y="1908678"/>
                  <a:pt x="1750989" y="1987418"/>
                </a:cubicBezTo>
                <a:cubicBezTo>
                  <a:pt x="1907078" y="2057268"/>
                  <a:pt x="2013675" y="2078858"/>
                  <a:pt x="2210372" y="2078858"/>
                </a:cubicBezTo>
                <a:cubicBezTo>
                  <a:pt x="2394379" y="2077588"/>
                  <a:pt x="2523819" y="2045838"/>
                  <a:pt x="2697674" y="1959478"/>
                </a:cubicBezTo>
                <a:cubicBezTo>
                  <a:pt x="2815692" y="1901058"/>
                  <a:pt x="2844879" y="1879468"/>
                  <a:pt x="2961629" y="1762628"/>
                </a:cubicBezTo>
                <a:cubicBezTo>
                  <a:pt x="3032693" y="1691508"/>
                  <a:pt x="3091068" y="1628008"/>
                  <a:pt x="3091068" y="1621658"/>
                </a:cubicBezTo>
                <a:cubicBezTo>
                  <a:pt x="3091068" y="1616578"/>
                  <a:pt x="3041576" y="1586098"/>
                  <a:pt x="2980664" y="1555618"/>
                </a:cubicBezTo>
                <a:cubicBezTo>
                  <a:pt x="2641837" y="1386708"/>
                  <a:pt x="2480672" y="985388"/>
                  <a:pt x="2602498" y="619628"/>
                </a:cubicBezTo>
                <a:cubicBezTo>
                  <a:pt x="2649451" y="481198"/>
                  <a:pt x="2691329" y="410078"/>
                  <a:pt x="2785236" y="308478"/>
                </a:cubicBezTo>
                <a:cubicBezTo>
                  <a:pt x="2874067" y="211958"/>
                  <a:pt x="2919751" y="178938"/>
                  <a:pt x="3065688" y="106548"/>
                </a:cubicBezTo>
                <a:cubicBezTo>
                  <a:pt x="3196396" y="41778"/>
                  <a:pt x="3311876" y="16378"/>
                  <a:pt x="3471772" y="13838"/>
                </a:cubicBezTo>
                <a:cubicBezTo>
                  <a:pt x="3588522" y="12568"/>
                  <a:pt x="3605019" y="15108"/>
                  <a:pt x="3608826" y="35428"/>
                </a:cubicBezTo>
                <a:cubicBezTo>
                  <a:pt x="3613902" y="62098"/>
                  <a:pt x="3610095" y="63368"/>
                  <a:pt x="3438778" y="81148"/>
                </a:cubicBezTo>
                <a:cubicBezTo>
                  <a:pt x="3025079" y="123058"/>
                  <a:pt x="2739551" y="345308"/>
                  <a:pt x="2654527" y="693288"/>
                </a:cubicBezTo>
                <a:cubicBezTo>
                  <a:pt x="2566965" y="1047618"/>
                  <a:pt x="2759855" y="1414648"/>
                  <a:pt x="3097413" y="1536568"/>
                </a:cubicBezTo>
                <a:cubicBezTo>
                  <a:pt x="3204010" y="1575938"/>
                  <a:pt x="3205279" y="1581018"/>
                  <a:pt x="3139291" y="1678808"/>
                </a:cubicBezTo>
                <a:cubicBezTo>
                  <a:pt x="3006044" y="1875658"/>
                  <a:pt x="2747165" y="2050918"/>
                  <a:pt x="2497169" y="2114418"/>
                </a:cubicBezTo>
                <a:cubicBezTo>
                  <a:pt x="2382958" y="2143628"/>
                  <a:pt x="2131693" y="2156328"/>
                  <a:pt x="2018751" y="2139818"/>
                </a:cubicBezTo>
                <a:close/>
              </a:path>
            </a:pathLst>
          </a:custGeom>
          <a:solidFill>
            <a:schemeClr val="bg1"/>
          </a:solidFill>
          <a:ln w="12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9BAA7-3849-4449-9E58-2A4E24BB60F0}"/>
              </a:ext>
            </a:extLst>
          </p:cNvPr>
          <p:cNvSpPr txBox="1"/>
          <p:nvPr/>
        </p:nvSpPr>
        <p:spPr>
          <a:xfrm>
            <a:off x="1071154" y="2583366"/>
            <a:ext cx="1004969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spc="600" dirty="0" err="1">
                <a:solidFill>
                  <a:schemeClr val="bg1"/>
                </a:solidFill>
                <a:latin typeface="Quicksand Light" panose="02070303000000060000" pitchFamily="18" charset="0"/>
              </a:rPr>
              <a:t>energartic</a:t>
            </a:r>
            <a:endParaRPr lang="en-US" sz="8800" b="1" spc="600" dirty="0">
              <a:solidFill>
                <a:schemeClr val="bg1"/>
              </a:solidFill>
              <a:latin typeface="Quicksand Light" panose="02070303000000060000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43C412-9E9F-424E-ABED-645FCE5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0284" y="3907472"/>
            <a:ext cx="3611433" cy="22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4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Isaac Marin Granados</dc:creator>
  <cp:lastModifiedBy>Marco Isaac Marin Granados</cp:lastModifiedBy>
  <cp:revision>1</cp:revision>
  <dcterms:created xsi:type="dcterms:W3CDTF">2021-11-05T18:47:15Z</dcterms:created>
  <dcterms:modified xsi:type="dcterms:W3CDTF">2021-11-07T10:09:41Z</dcterms:modified>
</cp:coreProperties>
</file>