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4BF0B-783E-4B17-9B57-9C651577F769}" v="11" dt="2021-11-05T19:28:4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Isaac Marin Granados" userId="71809931-45ea-4351-a482-d734dd1859ad" providerId="ADAL" clId="{8AD4BF0B-783E-4B17-9B57-9C651577F769}"/>
    <pc:docChg chg="undo custSel addSld delSld modSld">
      <pc:chgData name="Marco Isaac Marin Granados" userId="71809931-45ea-4351-a482-d734dd1859ad" providerId="ADAL" clId="{8AD4BF0B-783E-4B17-9B57-9C651577F769}" dt="2021-11-05T19:29:51.358" v="109" actId="1076"/>
      <pc:docMkLst>
        <pc:docMk/>
      </pc:docMkLst>
      <pc:sldChg chg="modSp add del mod">
        <pc:chgData name="Marco Isaac Marin Granados" userId="71809931-45ea-4351-a482-d734dd1859ad" providerId="ADAL" clId="{8AD4BF0B-783E-4B17-9B57-9C651577F769}" dt="2021-11-05T19:13:04.777" v="57"/>
        <pc:sldMkLst>
          <pc:docMk/>
          <pc:sldMk cId="1150085909" sldId="256"/>
        </pc:sldMkLst>
        <pc:spChg chg="mod">
          <ac:chgData name="Marco Isaac Marin Granados" userId="71809931-45ea-4351-a482-d734dd1859ad" providerId="ADAL" clId="{8AD4BF0B-783E-4B17-9B57-9C651577F769}" dt="2021-11-05T19:05:35.377" v="3" actId="1076"/>
          <ac:spMkLst>
            <pc:docMk/>
            <pc:sldMk cId="1150085909" sldId="256"/>
            <ac:spMk id="6" creationId="{59DE6F15-CD29-4017-AF0C-B9A171BB7050}"/>
          </ac:spMkLst>
        </pc:spChg>
        <pc:spChg chg="mod">
          <ac:chgData name="Marco Isaac Marin Granados" userId="71809931-45ea-4351-a482-d734dd1859ad" providerId="ADAL" clId="{8AD4BF0B-783E-4B17-9B57-9C651577F769}" dt="2021-11-05T19:11:58.670" v="48" actId="196"/>
          <ac:spMkLst>
            <pc:docMk/>
            <pc:sldMk cId="1150085909" sldId="256"/>
            <ac:spMk id="19" creationId="{4947A14A-EAB7-4739-9E05-1FACB864A26B}"/>
          </ac:spMkLst>
        </pc:spChg>
        <pc:spChg chg="mod">
          <ac:chgData name="Marco Isaac Marin Granados" userId="71809931-45ea-4351-a482-d734dd1859ad" providerId="ADAL" clId="{8AD4BF0B-783E-4B17-9B57-9C651577F769}" dt="2021-11-05T19:13:04.777" v="57"/>
          <ac:spMkLst>
            <pc:docMk/>
            <pc:sldMk cId="1150085909" sldId="256"/>
            <ac:spMk id="20" creationId="{3F29BAA7-3849-4449-9E58-2A4E24BB60F0}"/>
          </ac:spMkLst>
        </pc:spChg>
      </pc:sldChg>
      <pc:sldChg chg="addSp delSp modSp add mod">
        <pc:chgData name="Marco Isaac Marin Granados" userId="71809931-45ea-4351-a482-d734dd1859ad" providerId="ADAL" clId="{8AD4BF0B-783E-4B17-9B57-9C651577F769}" dt="2021-11-05T19:25:22.724" v="76" actId="1076"/>
        <pc:sldMkLst>
          <pc:docMk/>
          <pc:sldMk cId="1967249802" sldId="257"/>
        </pc:sldMkLst>
        <pc:spChg chg="del mod">
          <ac:chgData name="Marco Isaac Marin Granados" userId="71809931-45ea-4351-a482-d734dd1859ad" providerId="ADAL" clId="{8AD4BF0B-783E-4B17-9B57-9C651577F769}" dt="2021-11-05T19:18:12.888" v="70" actId="478"/>
          <ac:spMkLst>
            <pc:docMk/>
            <pc:sldMk cId="1967249802" sldId="257"/>
            <ac:spMk id="19" creationId="{4947A14A-EAB7-4739-9E05-1FACB864A26B}"/>
          </ac:spMkLst>
        </pc:spChg>
        <pc:spChg chg="mod">
          <ac:chgData name="Marco Isaac Marin Granados" userId="71809931-45ea-4351-a482-d734dd1859ad" providerId="ADAL" clId="{8AD4BF0B-783E-4B17-9B57-9C651577F769}" dt="2021-11-05T19:13:50.458" v="60" actId="14100"/>
          <ac:spMkLst>
            <pc:docMk/>
            <pc:sldMk cId="1967249802" sldId="257"/>
            <ac:spMk id="20" creationId="{3F29BAA7-3849-4449-9E58-2A4E24BB60F0}"/>
          </ac:spMkLst>
        </pc:spChg>
        <pc:picChg chg="add del mod modCrop">
          <ac:chgData name="Marco Isaac Marin Granados" userId="71809931-45ea-4351-a482-d734dd1859ad" providerId="ADAL" clId="{8AD4BF0B-783E-4B17-9B57-9C651577F769}" dt="2021-11-05T19:15:06.628" v="66" actId="478"/>
          <ac:picMkLst>
            <pc:docMk/>
            <pc:sldMk cId="1967249802" sldId="257"/>
            <ac:picMk id="3" creationId="{AD737FC6-40DF-4639-B1A5-A8EEBD32D3D2}"/>
          </ac:picMkLst>
        </pc:picChg>
        <pc:picChg chg="add mod">
          <ac:chgData name="Marco Isaac Marin Granados" userId="71809931-45ea-4351-a482-d734dd1859ad" providerId="ADAL" clId="{8AD4BF0B-783E-4B17-9B57-9C651577F769}" dt="2021-11-05T19:25:22.724" v="76" actId="1076"/>
          <ac:picMkLst>
            <pc:docMk/>
            <pc:sldMk cId="1967249802" sldId="257"/>
            <ac:picMk id="5" creationId="{A243C412-9E9F-424E-ABED-645FCE59A5EE}"/>
          </ac:picMkLst>
        </pc:picChg>
      </pc:sldChg>
      <pc:sldChg chg="add del">
        <pc:chgData name="Marco Isaac Marin Granados" userId="71809931-45ea-4351-a482-d734dd1859ad" providerId="ADAL" clId="{8AD4BF0B-783E-4B17-9B57-9C651577F769}" dt="2021-11-05T19:07:36.100" v="30" actId="47"/>
        <pc:sldMkLst>
          <pc:docMk/>
          <pc:sldMk cId="286640926" sldId="258"/>
        </pc:sldMkLst>
      </pc:sldChg>
      <pc:sldChg chg="addSp delSp modSp new mod">
        <pc:chgData name="Marco Isaac Marin Granados" userId="71809931-45ea-4351-a482-d734dd1859ad" providerId="ADAL" clId="{8AD4BF0B-783E-4B17-9B57-9C651577F769}" dt="2021-11-05T19:29:51.358" v="109" actId="1076"/>
        <pc:sldMkLst>
          <pc:docMk/>
          <pc:sldMk cId="2275566794" sldId="259"/>
        </pc:sldMkLst>
        <pc:spChg chg="del">
          <ac:chgData name="Marco Isaac Marin Granados" userId="71809931-45ea-4351-a482-d734dd1859ad" providerId="ADAL" clId="{8AD4BF0B-783E-4B17-9B57-9C651577F769}" dt="2021-11-05T19:28:03.358" v="78" actId="478"/>
          <ac:spMkLst>
            <pc:docMk/>
            <pc:sldMk cId="2275566794" sldId="259"/>
            <ac:spMk id="2" creationId="{5C8FB4A8-3460-4E6F-BEAA-7B9256AC6B5B}"/>
          </ac:spMkLst>
        </pc:spChg>
        <pc:spChg chg="del">
          <ac:chgData name="Marco Isaac Marin Granados" userId="71809931-45ea-4351-a482-d734dd1859ad" providerId="ADAL" clId="{8AD4BF0B-783E-4B17-9B57-9C651577F769}" dt="2021-11-05T19:28:03.358" v="78" actId="478"/>
          <ac:spMkLst>
            <pc:docMk/>
            <pc:sldMk cId="2275566794" sldId="259"/>
            <ac:spMk id="3" creationId="{66ABC742-02A9-4869-8EDC-5DECC12B0481}"/>
          </ac:spMkLst>
        </pc:spChg>
        <pc:spChg chg="add mod">
          <ac:chgData name="Marco Isaac Marin Granados" userId="71809931-45ea-4351-a482-d734dd1859ad" providerId="ADAL" clId="{8AD4BF0B-783E-4B17-9B57-9C651577F769}" dt="2021-11-05T19:29:36.165" v="105" actId="14100"/>
          <ac:spMkLst>
            <pc:docMk/>
            <pc:sldMk cId="2275566794" sldId="259"/>
            <ac:spMk id="4" creationId="{ABBF99FD-672C-4B85-AC1E-019D4CD61B22}"/>
          </ac:spMkLst>
        </pc:spChg>
        <pc:spChg chg="add del mod">
          <ac:chgData name="Marco Isaac Marin Granados" userId="71809931-45ea-4351-a482-d734dd1859ad" providerId="ADAL" clId="{8AD4BF0B-783E-4B17-9B57-9C651577F769}" dt="2021-11-05T19:28:37.916" v="87"/>
          <ac:spMkLst>
            <pc:docMk/>
            <pc:sldMk cId="2275566794" sldId="259"/>
            <ac:spMk id="5" creationId="{2E74E224-8742-4DE5-8DFC-6C122B1D43B1}"/>
          </ac:spMkLst>
        </pc:spChg>
        <pc:spChg chg="add del mod">
          <ac:chgData name="Marco Isaac Marin Granados" userId="71809931-45ea-4351-a482-d734dd1859ad" providerId="ADAL" clId="{8AD4BF0B-783E-4B17-9B57-9C651577F769}" dt="2021-11-05T19:28:37.916" v="87"/>
          <ac:spMkLst>
            <pc:docMk/>
            <pc:sldMk cId="2275566794" sldId="259"/>
            <ac:spMk id="6" creationId="{EB7AAD42-325B-4937-AFF8-C4EF9F29D8B5}"/>
          </ac:spMkLst>
        </pc:spChg>
        <pc:spChg chg="add del mod">
          <ac:chgData name="Marco Isaac Marin Granados" userId="71809931-45ea-4351-a482-d734dd1859ad" providerId="ADAL" clId="{8AD4BF0B-783E-4B17-9B57-9C651577F769}" dt="2021-11-05T19:28:40.914" v="89"/>
          <ac:spMkLst>
            <pc:docMk/>
            <pc:sldMk cId="2275566794" sldId="259"/>
            <ac:spMk id="8" creationId="{2C774FF9-A890-4135-BFD7-6193375D7030}"/>
          </ac:spMkLst>
        </pc:spChg>
        <pc:spChg chg="add del mod">
          <ac:chgData name="Marco Isaac Marin Granados" userId="71809931-45ea-4351-a482-d734dd1859ad" providerId="ADAL" clId="{8AD4BF0B-783E-4B17-9B57-9C651577F769}" dt="2021-11-05T19:28:40.914" v="89"/>
          <ac:spMkLst>
            <pc:docMk/>
            <pc:sldMk cId="2275566794" sldId="259"/>
            <ac:spMk id="9" creationId="{3B841C02-A8E0-47CF-B979-9A4D6CA05947}"/>
          </ac:spMkLst>
        </pc:spChg>
        <pc:spChg chg="add mod">
          <ac:chgData name="Marco Isaac Marin Granados" userId="71809931-45ea-4351-a482-d734dd1859ad" providerId="ADAL" clId="{8AD4BF0B-783E-4B17-9B57-9C651577F769}" dt="2021-11-05T19:28:44.885" v="91" actId="164"/>
          <ac:spMkLst>
            <pc:docMk/>
            <pc:sldMk cId="2275566794" sldId="259"/>
            <ac:spMk id="11" creationId="{3489FF72-165C-4F13-89AD-7D96AC31F6AA}"/>
          </ac:spMkLst>
        </pc:spChg>
        <pc:spChg chg="add mod">
          <ac:chgData name="Marco Isaac Marin Granados" userId="71809931-45ea-4351-a482-d734dd1859ad" providerId="ADAL" clId="{8AD4BF0B-783E-4B17-9B57-9C651577F769}" dt="2021-11-05T19:29:15.434" v="98" actId="403"/>
          <ac:spMkLst>
            <pc:docMk/>
            <pc:sldMk cId="2275566794" sldId="259"/>
            <ac:spMk id="12" creationId="{FBCDBBDB-1627-43AE-A4BA-E315DF56FE85}"/>
          </ac:spMkLst>
        </pc:spChg>
        <pc:grpChg chg="add mod">
          <ac:chgData name="Marco Isaac Marin Granados" userId="71809931-45ea-4351-a482-d734dd1859ad" providerId="ADAL" clId="{8AD4BF0B-783E-4B17-9B57-9C651577F769}" dt="2021-11-05T19:29:51.358" v="109" actId="1076"/>
          <ac:grpSpMkLst>
            <pc:docMk/>
            <pc:sldMk cId="2275566794" sldId="259"/>
            <ac:grpSpMk id="14" creationId="{B763FEB1-E227-4190-A8A5-9B4750A1BAE5}"/>
          </ac:grpSpMkLst>
        </pc:grpChg>
        <pc:picChg chg="add del mod">
          <ac:chgData name="Marco Isaac Marin Granados" userId="71809931-45ea-4351-a482-d734dd1859ad" providerId="ADAL" clId="{8AD4BF0B-783E-4B17-9B57-9C651577F769}" dt="2021-11-05T19:28:37.916" v="87"/>
          <ac:picMkLst>
            <pc:docMk/>
            <pc:sldMk cId="2275566794" sldId="259"/>
            <ac:picMk id="7" creationId="{3C7C33E7-32CB-41BA-B499-78487A64383B}"/>
          </ac:picMkLst>
        </pc:picChg>
        <pc:picChg chg="add del mod">
          <ac:chgData name="Marco Isaac Marin Granados" userId="71809931-45ea-4351-a482-d734dd1859ad" providerId="ADAL" clId="{8AD4BF0B-783E-4B17-9B57-9C651577F769}" dt="2021-11-05T19:28:40.914" v="89"/>
          <ac:picMkLst>
            <pc:docMk/>
            <pc:sldMk cId="2275566794" sldId="259"/>
            <ac:picMk id="10" creationId="{4DCA70EA-7393-440B-86E8-13154EFEACE6}"/>
          </ac:picMkLst>
        </pc:picChg>
        <pc:picChg chg="add mod">
          <ac:chgData name="Marco Isaac Marin Granados" userId="71809931-45ea-4351-a482-d734dd1859ad" providerId="ADAL" clId="{8AD4BF0B-783E-4B17-9B57-9C651577F769}" dt="2021-11-05T19:28:44.885" v="91" actId="164"/>
          <ac:picMkLst>
            <pc:docMk/>
            <pc:sldMk cId="2275566794" sldId="259"/>
            <ac:picMk id="13" creationId="{8C2334DA-6974-4F89-81B4-859A1F3C3C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B1E-50C5-4891-9BC5-82823598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9F737-CD2D-4BA6-9E1B-A6DB57677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D87-9650-4F81-8903-4EFDA4F3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3C56-F4AF-4144-8FE8-447B26A4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610A-DA30-4842-9EB4-0BB2AD12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EC84-27C2-4388-B204-3E73898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AA9F1-CF80-4A71-863C-81A89C1F1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6CB-16A5-4885-9063-FBA1292B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BC53-0D23-4E13-A393-E50C6A28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D179-87A2-4AFF-867E-B6ECE860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07D8A-D76A-42F4-B20D-3E38170E0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9D22C-CB1B-45CC-836B-8A8DBDBA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B728-ACDD-4F61-89B7-716E280D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1D1C-D5C4-46DF-891D-2C2D2F85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74F3-928A-4EAD-95F0-D3EE6EBA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EA47-27F7-4414-ACE6-670803D2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FFA3-0A21-4271-B5C9-E7753FC1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C267-2521-4537-94FF-2FC0A8C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007A-4A7A-4B3F-BDA9-F6186A67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E3FB-F086-4409-B0E8-8EEEA019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7479-D87D-4DB6-8483-8FEDB28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4179-3A4C-4AB6-B984-98C91CE2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B11AF-B76C-4466-8FC6-B33A29A3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3593-4DAD-4A36-B698-66D97C1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1054-783D-4097-A98B-0BC0F76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B6E-D311-4455-A30C-9EFC4B5D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1CC0-09F9-4329-A62D-DE683F028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22315-321A-4059-A888-6D155EBD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20BF-744F-4A69-BE3E-37C4DFCC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DCF7-4AA6-45F1-ACCA-480FD6E6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8FF7-978B-42A0-B85B-99C01235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8AC-73D3-4CC5-8EB6-73F5F603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DFFE-7953-4DD0-8559-A29B67C7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D2462-95C4-4BE6-9B99-3B5E21B8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16B6-D7AD-43D9-930E-BD326C13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034AA-449A-47C9-90ED-034056C9B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AAC9C-7520-4B2A-929C-5C1D19E9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B1116-F36A-4F7D-BD2E-5790859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A6900-5964-4C82-9B65-08D326C3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C7D-E53E-43B0-AAFE-ECF1B69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C0028-7CC2-471E-A360-055F1AC3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1A47C-3A55-48C6-ABCC-B7F59AEB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4475A-DD45-471D-B9CF-128CD58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5CAB-D983-4E09-BD26-484CD36B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F1654-89F5-4409-86E3-683B2180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121A-8B43-44CB-9CBE-02A1CF2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EDF3-72A7-461E-BABD-DD5A7C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FB4-97FF-4CF5-BE68-74D865B1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183F1-229F-41FF-8F9F-C2991984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0E28-C36E-49D8-AAF1-DFA0011D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2507B-96AF-49DE-9B0F-54A86C00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29B3-D0C7-4FA8-8E7E-C74925BD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3D02-BF86-4498-B68D-9F928AB0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055A4-5C96-4393-A34D-603E0F9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0901-AB2F-498F-B97A-D0C31FB4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F6EE5-4FE2-406B-80C3-14002E8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510B2-1201-4394-93DC-653DE071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F031-2DD8-4DCC-AC26-C89D1D5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D3CF1-291B-4CF0-A952-89EF8520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C3E2C-81C3-4F7B-A8E2-C1B8CF51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8DEB-0BEE-49FC-B013-58D62752C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3CA-DF6A-412F-BD10-354D49DD9F8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D019-5FE3-445B-8714-90CCDD794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EB6D-0836-48F2-B11D-FEB25E4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3470-CBCD-4CBE-B229-8AB34E87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E6F15-CD29-4017-AF0C-B9A171BB7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EC8D57-43C3-4AED-B72D-B28A0E6FF1DE}"/>
              </a:ext>
            </a:extLst>
          </p:cNvPr>
          <p:cNvSpPr/>
          <p:nvPr/>
        </p:nvSpPr>
        <p:spPr>
          <a:xfrm flipV="1">
            <a:off x="4290285" y="691184"/>
            <a:ext cx="3611433" cy="2148019"/>
          </a:xfrm>
          <a:custGeom>
            <a:avLst/>
            <a:gdLst>
              <a:gd name="connsiteX0" fmla="*/ 2018751 w 3611433"/>
              <a:gd name="connsiteY0" fmla="*/ 2139818 h 2148019"/>
              <a:gd name="connsiteX1" fmla="*/ 1286530 w 3611433"/>
              <a:gd name="connsiteY1" fmla="*/ 1708018 h 2148019"/>
              <a:gd name="connsiteX2" fmla="*/ 1060646 w 3611433"/>
              <a:gd name="connsiteY2" fmla="*/ 1282568 h 2148019"/>
              <a:gd name="connsiteX3" fmla="*/ 691363 w 3611433"/>
              <a:gd name="connsiteY3" fmla="*/ 463418 h 2148019"/>
              <a:gd name="connsiteX4" fmla="*/ 87312 w 3611433"/>
              <a:gd name="connsiteY4" fmla="*/ 76068 h 2148019"/>
              <a:gd name="connsiteX5" fmla="*/ 7364 w 3611433"/>
              <a:gd name="connsiteY5" fmla="*/ 12568 h 2148019"/>
              <a:gd name="connsiteX6" fmla="*/ 80967 w 3611433"/>
              <a:gd name="connsiteY6" fmla="*/ 2408 h 2148019"/>
              <a:gd name="connsiteX7" fmla="*/ 602532 w 3611433"/>
              <a:gd name="connsiteY7" fmla="*/ 252598 h 2148019"/>
              <a:gd name="connsiteX8" fmla="*/ 1069529 w 3611433"/>
              <a:gd name="connsiteY8" fmla="*/ 1109848 h 2148019"/>
              <a:gd name="connsiteX9" fmla="*/ 1287799 w 3611433"/>
              <a:gd name="connsiteY9" fmla="*/ 1587368 h 2148019"/>
              <a:gd name="connsiteX10" fmla="*/ 1750989 w 3611433"/>
              <a:gd name="connsiteY10" fmla="*/ 1987418 h 2148019"/>
              <a:gd name="connsiteX11" fmla="*/ 2210372 w 3611433"/>
              <a:gd name="connsiteY11" fmla="*/ 2078858 h 2148019"/>
              <a:gd name="connsiteX12" fmla="*/ 2697674 w 3611433"/>
              <a:gd name="connsiteY12" fmla="*/ 1959478 h 2148019"/>
              <a:gd name="connsiteX13" fmla="*/ 2961629 w 3611433"/>
              <a:gd name="connsiteY13" fmla="*/ 1762628 h 2148019"/>
              <a:gd name="connsiteX14" fmla="*/ 3091068 w 3611433"/>
              <a:gd name="connsiteY14" fmla="*/ 1621658 h 2148019"/>
              <a:gd name="connsiteX15" fmla="*/ 2980664 w 3611433"/>
              <a:gd name="connsiteY15" fmla="*/ 1555618 h 2148019"/>
              <a:gd name="connsiteX16" fmla="*/ 2602498 w 3611433"/>
              <a:gd name="connsiteY16" fmla="*/ 619628 h 2148019"/>
              <a:gd name="connsiteX17" fmla="*/ 2785236 w 3611433"/>
              <a:gd name="connsiteY17" fmla="*/ 308478 h 2148019"/>
              <a:gd name="connsiteX18" fmla="*/ 3065688 w 3611433"/>
              <a:gd name="connsiteY18" fmla="*/ 106548 h 2148019"/>
              <a:gd name="connsiteX19" fmla="*/ 3471772 w 3611433"/>
              <a:gd name="connsiteY19" fmla="*/ 13838 h 2148019"/>
              <a:gd name="connsiteX20" fmla="*/ 3608826 w 3611433"/>
              <a:gd name="connsiteY20" fmla="*/ 35428 h 2148019"/>
              <a:gd name="connsiteX21" fmla="*/ 3438778 w 3611433"/>
              <a:gd name="connsiteY21" fmla="*/ 81148 h 2148019"/>
              <a:gd name="connsiteX22" fmla="*/ 2654527 w 3611433"/>
              <a:gd name="connsiteY22" fmla="*/ 693288 h 2148019"/>
              <a:gd name="connsiteX23" fmla="*/ 3097413 w 3611433"/>
              <a:gd name="connsiteY23" fmla="*/ 1536568 h 2148019"/>
              <a:gd name="connsiteX24" fmla="*/ 3139291 w 3611433"/>
              <a:gd name="connsiteY24" fmla="*/ 1678808 h 2148019"/>
              <a:gd name="connsiteX25" fmla="*/ 2497169 w 3611433"/>
              <a:gd name="connsiteY25" fmla="*/ 2114418 h 2148019"/>
              <a:gd name="connsiteX26" fmla="*/ 2018751 w 3611433"/>
              <a:gd name="connsiteY26" fmla="*/ 2139818 h 214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1433" h="2148019">
                <a:moveTo>
                  <a:pt x="2018751" y="2139818"/>
                </a:moveTo>
                <a:cubicBezTo>
                  <a:pt x="1733223" y="2094098"/>
                  <a:pt x="1474344" y="1941698"/>
                  <a:pt x="1286530" y="1708018"/>
                </a:cubicBezTo>
                <a:cubicBezTo>
                  <a:pt x="1200237" y="1600068"/>
                  <a:pt x="1139324" y="1485768"/>
                  <a:pt x="1060646" y="1282568"/>
                </a:cubicBezTo>
                <a:cubicBezTo>
                  <a:pt x="834761" y="703448"/>
                  <a:pt x="800498" y="625978"/>
                  <a:pt x="691363" y="463418"/>
                </a:cubicBezTo>
                <a:cubicBezTo>
                  <a:pt x="551771" y="255138"/>
                  <a:pt x="318272" y="105278"/>
                  <a:pt x="87312" y="76068"/>
                </a:cubicBezTo>
                <a:cubicBezTo>
                  <a:pt x="12440" y="65908"/>
                  <a:pt x="-18016" y="43048"/>
                  <a:pt x="7364" y="12568"/>
                </a:cubicBezTo>
                <a:cubicBezTo>
                  <a:pt x="18785" y="-1402"/>
                  <a:pt x="37820" y="-3942"/>
                  <a:pt x="80967" y="2408"/>
                </a:cubicBezTo>
                <a:cubicBezTo>
                  <a:pt x="270050" y="27808"/>
                  <a:pt x="462940" y="120518"/>
                  <a:pt x="602532" y="252598"/>
                </a:cubicBezTo>
                <a:cubicBezTo>
                  <a:pt x="785270" y="426588"/>
                  <a:pt x="885522" y="610738"/>
                  <a:pt x="1069529" y="1109848"/>
                </a:cubicBezTo>
                <a:cubicBezTo>
                  <a:pt x="1144401" y="1313048"/>
                  <a:pt x="1226886" y="1493388"/>
                  <a:pt x="1287799" y="1587368"/>
                </a:cubicBezTo>
                <a:cubicBezTo>
                  <a:pt x="1393127" y="1748658"/>
                  <a:pt x="1578403" y="1908678"/>
                  <a:pt x="1750989" y="1987418"/>
                </a:cubicBezTo>
                <a:cubicBezTo>
                  <a:pt x="1907078" y="2057268"/>
                  <a:pt x="2013675" y="2078858"/>
                  <a:pt x="2210372" y="2078858"/>
                </a:cubicBezTo>
                <a:cubicBezTo>
                  <a:pt x="2394379" y="2077588"/>
                  <a:pt x="2523819" y="2045838"/>
                  <a:pt x="2697674" y="1959478"/>
                </a:cubicBezTo>
                <a:cubicBezTo>
                  <a:pt x="2815692" y="1901058"/>
                  <a:pt x="2844879" y="1879468"/>
                  <a:pt x="2961629" y="1762628"/>
                </a:cubicBezTo>
                <a:cubicBezTo>
                  <a:pt x="3032693" y="1691508"/>
                  <a:pt x="3091068" y="1628008"/>
                  <a:pt x="3091068" y="1621658"/>
                </a:cubicBezTo>
                <a:cubicBezTo>
                  <a:pt x="3091068" y="1616578"/>
                  <a:pt x="3041576" y="1586098"/>
                  <a:pt x="2980664" y="1555618"/>
                </a:cubicBezTo>
                <a:cubicBezTo>
                  <a:pt x="2641837" y="1386708"/>
                  <a:pt x="2480672" y="985388"/>
                  <a:pt x="2602498" y="619628"/>
                </a:cubicBezTo>
                <a:cubicBezTo>
                  <a:pt x="2649451" y="481198"/>
                  <a:pt x="2691329" y="410078"/>
                  <a:pt x="2785236" y="308478"/>
                </a:cubicBezTo>
                <a:cubicBezTo>
                  <a:pt x="2874067" y="211958"/>
                  <a:pt x="2919751" y="178938"/>
                  <a:pt x="3065688" y="106548"/>
                </a:cubicBezTo>
                <a:cubicBezTo>
                  <a:pt x="3196396" y="41778"/>
                  <a:pt x="3311876" y="16378"/>
                  <a:pt x="3471772" y="13838"/>
                </a:cubicBezTo>
                <a:cubicBezTo>
                  <a:pt x="3588522" y="12568"/>
                  <a:pt x="3605019" y="15108"/>
                  <a:pt x="3608826" y="35428"/>
                </a:cubicBezTo>
                <a:cubicBezTo>
                  <a:pt x="3613902" y="62098"/>
                  <a:pt x="3610095" y="63368"/>
                  <a:pt x="3438778" y="81148"/>
                </a:cubicBezTo>
                <a:cubicBezTo>
                  <a:pt x="3025079" y="123058"/>
                  <a:pt x="2739551" y="345308"/>
                  <a:pt x="2654527" y="693288"/>
                </a:cubicBezTo>
                <a:cubicBezTo>
                  <a:pt x="2566965" y="1047618"/>
                  <a:pt x="2759855" y="1414648"/>
                  <a:pt x="3097413" y="1536568"/>
                </a:cubicBezTo>
                <a:cubicBezTo>
                  <a:pt x="3204010" y="1575938"/>
                  <a:pt x="3205279" y="1581018"/>
                  <a:pt x="3139291" y="1678808"/>
                </a:cubicBezTo>
                <a:cubicBezTo>
                  <a:pt x="3006044" y="1875658"/>
                  <a:pt x="2747165" y="2050918"/>
                  <a:pt x="2497169" y="2114418"/>
                </a:cubicBezTo>
                <a:cubicBezTo>
                  <a:pt x="2382958" y="2143628"/>
                  <a:pt x="2131693" y="2156328"/>
                  <a:pt x="2018751" y="2139818"/>
                </a:cubicBezTo>
                <a:close/>
              </a:path>
            </a:pathLst>
          </a:custGeom>
          <a:solidFill>
            <a:schemeClr val="bg1"/>
          </a:solidFill>
          <a:ln w="12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47A14A-EAB7-4739-9E05-1FACB864A26B}"/>
              </a:ext>
            </a:extLst>
          </p:cNvPr>
          <p:cNvSpPr/>
          <p:nvPr/>
        </p:nvSpPr>
        <p:spPr>
          <a:xfrm rot="10800000" flipH="1" flipV="1">
            <a:off x="4290284" y="4039156"/>
            <a:ext cx="3611433" cy="2138582"/>
          </a:xfrm>
          <a:custGeom>
            <a:avLst/>
            <a:gdLst>
              <a:gd name="connsiteX0" fmla="*/ 520234 w 1166474"/>
              <a:gd name="connsiteY0" fmla="*/ 726268 h 786514"/>
              <a:gd name="connsiteX1" fmla="*/ 459274 w 1166474"/>
              <a:gd name="connsiteY1" fmla="*/ 640865 h 786514"/>
              <a:gd name="connsiteX2" fmla="*/ 414824 w 1166474"/>
              <a:gd name="connsiteY2" fmla="*/ 582230 h 786514"/>
              <a:gd name="connsiteX3" fmla="*/ 370374 w 1166474"/>
              <a:gd name="connsiteY3" fmla="*/ 508300 h 786514"/>
              <a:gd name="connsiteX4" fmla="*/ 200194 w 1166474"/>
              <a:gd name="connsiteY4" fmla="*/ 240619 h 786514"/>
              <a:gd name="connsiteX5" fmla="*/ 167174 w 1166474"/>
              <a:gd name="connsiteY5" fmla="*/ 184534 h 786514"/>
              <a:gd name="connsiteX6" fmla="*/ 70654 w 1166474"/>
              <a:gd name="connsiteY6" fmla="*/ 57067 h 786514"/>
              <a:gd name="connsiteX7" fmla="*/ -466 w 1166474"/>
              <a:gd name="connsiteY7" fmla="*/ -293 h 786514"/>
              <a:gd name="connsiteX8" fmla="*/ 586275 w 1166474"/>
              <a:gd name="connsiteY8" fmla="*/ -293 h 786514"/>
              <a:gd name="connsiteX9" fmla="*/ 1165395 w 1166474"/>
              <a:gd name="connsiteY9" fmla="*/ 22651 h 786514"/>
              <a:gd name="connsiteX10" fmla="*/ 1143805 w 1166474"/>
              <a:gd name="connsiteY10" fmla="*/ 123350 h 786514"/>
              <a:gd name="connsiteX11" fmla="*/ 1096815 w 1166474"/>
              <a:gd name="connsiteY11" fmla="*/ 206203 h 786514"/>
              <a:gd name="connsiteX12" fmla="*/ 1052365 w 1166474"/>
              <a:gd name="connsiteY12" fmla="*/ 257190 h 786514"/>
              <a:gd name="connsiteX13" fmla="*/ 1025695 w 1166474"/>
              <a:gd name="connsiteY13" fmla="*/ 305627 h 786514"/>
              <a:gd name="connsiteX14" fmla="*/ 985055 w 1166474"/>
              <a:gd name="connsiteY14" fmla="*/ 332395 h 786514"/>
              <a:gd name="connsiteX15" fmla="*/ 901235 w 1166474"/>
              <a:gd name="connsiteY15" fmla="*/ 392305 h 786514"/>
              <a:gd name="connsiteX16" fmla="*/ 813605 w 1166474"/>
              <a:gd name="connsiteY16" fmla="*/ 494278 h 786514"/>
              <a:gd name="connsiteX17" fmla="*/ 756455 w 1166474"/>
              <a:gd name="connsiteY17" fmla="*/ 582230 h 786514"/>
              <a:gd name="connsiteX18" fmla="*/ 725975 w 1166474"/>
              <a:gd name="connsiteY18" fmla="*/ 619196 h 786514"/>
              <a:gd name="connsiteX19" fmla="*/ 588815 w 1166474"/>
              <a:gd name="connsiteY19" fmla="*/ 786178 h 786514"/>
              <a:gd name="connsiteX20" fmla="*/ 520234 w 1166474"/>
              <a:gd name="connsiteY20" fmla="*/ 726268 h 786514"/>
              <a:gd name="connsiteX21" fmla="*/ 568495 w 1166474"/>
              <a:gd name="connsiteY21" fmla="*/ 550364 h 786514"/>
              <a:gd name="connsiteX22" fmla="*/ 548175 w 1166474"/>
              <a:gd name="connsiteY22" fmla="*/ 462412 h 786514"/>
              <a:gd name="connsiteX23" fmla="*/ 535475 w 1166474"/>
              <a:gd name="connsiteY23" fmla="*/ 408875 h 786514"/>
              <a:gd name="connsiteX24" fmla="*/ 383074 w 1166474"/>
              <a:gd name="connsiteY24" fmla="*/ 392305 h 786514"/>
              <a:gd name="connsiteX25" fmla="*/ 532935 w 1166474"/>
              <a:gd name="connsiteY25" fmla="*/ 666359 h 786514"/>
              <a:gd name="connsiteX26" fmla="*/ 579925 w 1166474"/>
              <a:gd name="connsiteY26" fmla="*/ 714796 h 786514"/>
              <a:gd name="connsiteX27" fmla="*/ 583735 w 1166474"/>
              <a:gd name="connsiteY27" fmla="*/ 662535 h 786514"/>
              <a:gd name="connsiteX28" fmla="*/ 568495 w 1166474"/>
              <a:gd name="connsiteY28" fmla="*/ 550364 h 786514"/>
              <a:gd name="connsiteX29" fmla="*/ 590085 w 1166474"/>
              <a:gd name="connsiteY29" fmla="*/ 333670 h 786514"/>
              <a:gd name="connsiteX30" fmla="*/ 598975 w 1166474"/>
              <a:gd name="connsiteY30" fmla="*/ 292881 h 786514"/>
              <a:gd name="connsiteX31" fmla="*/ 586275 w 1166474"/>
              <a:gd name="connsiteY31" fmla="*/ 230422 h 786514"/>
              <a:gd name="connsiteX32" fmla="*/ 507534 w 1166474"/>
              <a:gd name="connsiteY32" fmla="*/ 113152 h 786514"/>
              <a:gd name="connsiteX33" fmla="*/ 380534 w 1166474"/>
              <a:gd name="connsiteY33" fmla="*/ 37947 h 786514"/>
              <a:gd name="connsiteX34" fmla="*/ 332274 w 1166474"/>
              <a:gd name="connsiteY34" fmla="*/ 50693 h 786514"/>
              <a:gd name="connsiteX35" fmla="*/ 372914 w 1166474"/>
              <a:gd name="connsiteY35" fmla="*/ 129723 h 786514"/>
              <a:gd name="connsiteX36" fmla="*/ 427524 w 1166474"/>
              <a:gd name="connsiteY36" fmla="*/ 248267 h 786514"/>
              <a:gd name="connsiteX37" fmla="*/ 492294 w 1166474"/>
              <a:gd name="connsiteY37" fmla="*/ 327297 h 786514"/>
              <a:gd name="connsiteX38" fmla="*/ 590085 w 1166474"/>
              <a:gd name="connsiteY38" fmla="*/ 333670 h 7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66474" h="786514">
                <a:moveTo>
                  <a:pt x="520234" y="726268"/>
                </a:moveTo>
                <a:cubicBezTo>
                  <a:pt x="485944" y="691852"/>
                  <a:pt x="459274" y="653612"/>
                  <a:pt x="459274" y="640865"/>
                </a:cubicBezTo>
                <a:cubicBezTo>
                  <a:pt x="459274" y="628119"/>
                  <a:pt x="438954" y="601350"/>
                  <a:pt x="414824" y="582230"/>
                </a:cubicBezTo>
                <a:cubicBezTo>
                  <a:pt x="381804" y="555462"/>
                  <a:pt x="370374" y="537617"/>
                  <a:pt x="370374" y="508300"/>
                </a:cubicBezTo>
                <a:cubicBezTo>
                  <a:pt x="370374" y="468785"/>
                  <a:pt x="271314" y="312001"/>
                  <a:pt x="200194" y="240619"/>
                </a:cubicBezTo>
                <a:cubicBezTo>
                  <a:pt x="182414" y="221499"/>
                  <a:pt x="167174" y="197280"/>
                  <a:pt x="167174" y="184534"/>
                </a:cubicBezTo>
                <a:cubicBezTo>
                  <a:pt x="167174" y="148843"/>
                  <a:pt x="144314" y="116976"/>
                  <a:pt x="70654" y="57067"/>
                </a:cubicBezTo>
                <a:lnTo>
                  <a:pt x="-466" y="-293"/>
                </a:lnTo>
                <a:lnTo>
                  <a:pt x="586275" y="-293"/>
                </a:lnTo>
                <a:cubicBezTo>
                  <a:pt x="1138725" y="-293"/>
                  <a:pt x="1171745" y="981"/>
                  <a:pt x="1165395" y="22651"/>
                </a:cubicBezTo>
                <a:cubicBezTo>
                  <a:pt x="1161585" y="34123"/>
                  <a:pt x="1152695" y="80011"/>
                  <a:pt x="1143805" y="123350"/>
                </a:cubicBezTo>
                <a:cubicBezTo>
                  <a:pt x="1131105" y="194731"/>
                  <a:pt x="1126025" y="202379"/>
                  <a:pt x="1096815" y="206203"/>
                </a:cubicBezTo>
                <a:cubicBezTo>
                  <a:pt x="1070145" y="208752"/>
                  <a:pt x="1061255" y="218950"/>
                  <a:pt x="1052365" y="257190"/>
                </a:cubicBezTo>
                <a:cubicBezTo>
                  <a:pt x="1046015" y="283958"/>
                  <a:pt x="1033315" y="305627"/>
                  <a:pt x="1025695" y="305627"/>
                </a:cubicBezTo>
                <a:cubicBezTo>
                  <a:pt x="1016805" y="305627"/>
                  <a:pt x="999025" y="317099"/>
                  <a:pt x="985055" y="332395"/>
                </a:cubicBezTo>
                <a:cubicBezTo>
                  <a:pt x="972355" y="346417"/>
                  <a:pt x="934255" y="373185"/>
                  <a:pt x="901235" y="392305"/>
                </a:cubicBezTo>
                <a:cubicBezTo>
                  <a:pt x="851705" y="420347"/>
                  <a:pt x="836465" y="438193"/>
                  <a:pt x="813605" y="494278"/>
                </a:cubicBezTo>
                <a:cubicBezTo>
                  <a:pt x="798365" y="531244"/>
                  <a:pt x="771695" y="570758"/>
                  <a:pt x="756455" y="582230"/>
                </a:cubicBezTo>
                <a:cubicBezTo>
                  <a:pt x="739945" y="592428"/>
                  <a:pt x="725975" y="608999"/>
                  <a:pt x="725975" y="619196"/>
                </a:cubicBezTo>
                <a:cubicBezTo>
                  <a:pt x="725975" y="634492"/>
                  <a:pt x="605325" y="781079"/>
                  <a:pt x="588815" y="786178"/>
                </a:cubicBezTo>
                <a:cubicBezTo>
                  <a:pt x="583735" y="787452"/>
                  <a:pt x="553255" y="760684"/>
                  <a:pt x="520234" y="726268"/>
                </a:cubicBezTo>
                <a:close/>
                <a:moveTo>
                  <a:pt x="568495" y="550364"/>
                </a:moveTo>
                <a:cubicBezTo>
                  <a:pt x="557065" y="518497"/>
                  <a:pt x="548175" y="478982"/>
                  <a:pt x="548175" y="462412"/>
                </a:cubicBezTo>
                <a:cubicBezTo>
                  <a:pt x="548175" y="444566"/>
                  <a:pt x="543095" y="421622"/>
                  <a:pt x="535475" y="408875"/>
                </a:cubicBezTo>
                <a:cubicBezTo>
                  <a:pt x="507534" y="355339"/>
                  <a:pt x="383074" y="341318"/>
                  <a:pt x="383074" y="392305"/>
                </a:cubicBezTo>
                <a:cubicBezTo>
                  <a:pt x="383074" y="430545"/>
                  <a:pt x="484674" y="615372"/>
                  <a:pt x="532935" y="666359"/>
                </a:cubicBezTo>
                <a:lnTo>
                  <a:pt x="579925" y="714796"/>
                </a:lnTo>
                <a:lnTo>
                  <a:pt x="583735" y="662535"/>
                </a:lnTo>
                <a:cubicBezTo>
                  <a:pt x="586275" y="633217"/>
                  <a:pt x="578655" y="582230"/>
                  <a:pt x="568495" y="550364"/>
                </a:cubicBezTo>
                <a:close/>
                <a:moveTo>
                  <a:pt x="590085" y="333670"/>
                </a:moveTo>
                <a:cubicBezTo>
                  <a:pt x="604055" y="318374"/>
                  <a:pt x="606595" y="305627"/>
                  <a:pt x="598975" y="292881"/>
                </a:cubicBezTo>
                <a:cubicBezTo>
                  <a:pt x="592625" y="282683"/>
                  <a:pt x="586275" y="254640"/>
                  <a:pt x="586275" y="230422"/>
                </a:cubicBezTo>
                <a:cubicBezTo>
                  <a:pt x="586275" y="194731"/>
                  <a:pt x="573575" y="175611"/>
                  <a:pt x="507534" y="113152"/>
                </a:cubicBezTo>
                <a:cubicBezTo>
                  <a:pt x="440224" y="50693"/>
                  <a:pt x="419904" y="39221"/>
                  <a:pt x="380534" y="37947"/>
                </a:cubicBezTo>
                <a:cubicBezTo>
                  <a:pt x="353864" y="37947"/>
                  <a:pt x="332274" y="43045"/>
                  <a:pt x="332274" y="50693"/>
                </a:cubicBezTo>
                <a:cubicBezTo>
                  <a:pt x="332274" y="57067"/>
                  <a:pt x="350054" y="92757"/>
                  <a:pt x="372914" y="129723"/>
                </a:cubicBezTo>
                <a:cubicBezTo>
                  <a:pt x="394504" y="166688"/>
                  <a:pt x="418634" y="220224"/>
                  <a:pt x="427524" y="248267"/>
                </a:cubicBezTo>
                <a:cubicBezTo>
                  <a:pt x="438954" y="286507"/>
                  <a:pt x="455464" y="306902"/>
                  <a:pt x="492294" y="327297"/>
                </a:cubicBezTo>
                <a:cubicBezTo>
                  <a:pt x="551985" y="361713"/>
                  <a:pt x="563415" y="362987"/>
                  <a:pt x="590085" y="333670"/>
                </a:cubicBezTo>
                <a:close/>
              </a:path>
            </a:pathLst>
          </a:custGeom>
          <a:solidFill>
            <a:schemeClr val="bg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9BAA7-3849-4449-9E58-2A4E24BB60F0}"/>
              </a:ext>
            </a:extLst>
          </p:cNvPr>
          <p:cNvSpPr txBox="1"/>
          <p:nvPr/>
        </p:nvSpPr>
        <p:spPr>
          <a:xfrm>
            <a:off x="2809875" y="2732603"/>
            <a:ext cx="65722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spc="600" dirty="0" err="1">
                <a:solidFill>
                  <a:schemeClr val="bg1"/>
                </a:solidFill>
                <a:latin typeface="Meganté-Personal-Use-Only" pitchFamily="2" charset="0"/>
              </a:rPr>
              <a:t>energartic</a:t>
            </a:r>
            <a:endParaRPr lang="en-US" sz="7200" spc="600" dirty="0">
              <a:solidFill>
                <a:schemeClr val="bg1"/>
              </a:solidFill>
              <a:latin typeface="Meganté-Personal-Use-On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E6F15-CD29-4017-AF0C-B9A171BB7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EC8D57-43C3-4AED-B72D-B28A0E6FF1DE}"/>
              </a:ext>
            </a:extLst>
          </p:cNvPr>
          <p:cNvSpPr/>
          <p:nvPr/>
        </p:nvSpPr>
        <p:spPr>
          <a:xfrm flipV="1">
            <a:off x="4290285" y="691184"/>
            <a:ext cx="3611433" cy="2148019"/>
          </a:xfrm>
          <a:custGeom>
            <a:avLst/>
            <a:gdLst>
              <a:gd name="connsiteX0" fmla="*/ 2018751 w 3611433"/>
              <a:gd name="connsiteY0" fmla="*/ 2139818 h 2148019"/>
              <a:gd name="connsiteX1" fmla="*/ 1286530 w 3611433"/>
              <a:gd name="connsiteY1" fmla="*/ 1708018 h 2148019"/>
              <a:gd name="connsiteX2" fmla="*/ 1060646 w 3611433"/>
              <a:gd name="connsiteY2" fmla="*/ 1282568 h 2148019"/>
              <a:gd name="connsiteX3" fmla="*/ 691363 w 3611433"/>
              <a:gd name="connsiteY3" fmla="*/ 463418 h 2148019"/>
              <a:gd name="connsiteX4" fmla="*/ 87312 w 3611433"/>
              <a:gd name="connsiteY4" fmla="*/ 76068 h 2148019"/>
              <a:gd name="connsiteX5" fmla="*/ 7364 w 3611433"/>
              <a:gd name="connsiteY5" fmla="*/ 12568 h 2148019"/>
              <a:gd name="connsiteX6" fmla="*/ 80967 w 3611433"/>
              <a:gd name="connsiteY6" fmla="*/ 2408 h 2148019"/>
              <a:gd name="connsiteX7" fmla="*/ 602532 w 3611433"/>
              <a:gd name="connsiteY7" fmla="*/ 252598 h 2148019"/>
              <a:gd name="connsiteX8" fmla="*/ 1069529 w 3611433"/>
              <a:gd name="connsiteY8" fmla="*/ 1109848 h 2148019"/>
              <a:gd name="connsiteX9" fmla="*/ 1287799 w 3611433"/>
              <a:gd name="connsiteY9" fmla="*/ 1587368 h 2148019"/>
              <a:gd name="connsiteX10" fmla="*/ 1750989 w 3611433"/>
              <a:gd name="connsiteY10" fmla="*/ 1987418 h 2148019"/>
              <a:gd name="connsiteX11" fmla="*/ 2210372 w 3611433"/>
              <a:gd name="connsiteY11" fmla="*/ 2078858 h 2148019"/>
              <a:gd name="connsiteX12" fmla="*/ 2697674 w 3611433"/>
              <a:gd name="connsiteY12" fmla="*/ 1959478 h 2148019"/>
              <a:gd name="connsiteX13" fmla="*/ 2961629 w 3611433"/>
              <a:gd name="connsiteY13" fmla="*/ 1762628 h 2148019"/>
              <a:gd name="connsiteX14" fmla="*/ 3091068 w 3611433"/>
              <a:gd name="connsiteY14" fmla="*/ 1621658 h 2148019"/>
              <a:gd name="connsiteX15" fmla="*/ 2980664 w 3611433"/>
              <a:gd name="connsiteY15" fmla="*/ 1555618 h 2148019"/>
              <a:gd name="connsiteX16" fmla="*/ 2602498 w 3611433"/>
              <a:gd name="connsiteY16" fmla="*/ 619628 h 2148019"/>
              <a:gd name="connsiteX17" fmla="*/ 2785236 w 3611433"/>
              <a:gd name="connsiteY17" fmla="*/ 308478 h 2148019"/>
              <a:gd name="connsiteX18" fmla="*/ 3065688 w 3611433"/>
              <a:gd name="connsiteY18" fmla="*/ 106548 h 2148019"/>
              <a:gd name="connsiteX19" fmla="*/ 3471772 w 3611433"/>
              <a:gd name="connsiteY19" fmla="*/ 13838 h 2148019"/>
              <a:gd name="connsiteX20" fmla="*/ 3608826 w 3611433"/>
              <a:gd name="connsiteY20" fmla="*/ 35428 h 2148019"/>
              <a:gd name="connsiteX21" fmla="*/ 3438778 w 3611433"/>
              <a:gd name="connsiteY21" fmla="*/ 81148 h 2148019"/>
              <a:gd name="connsiteX22" fmla="*/ 2654527 w 3611433"/>
              <a:gd name="connsiteY22" fmla="*/ 693288 h 2148019"/>
              <a:gd name="connsiteX23" fmla="*/ 3097413 w 3611433"/>
              <a:gd name="connsiteY23" fmla="*/ 1536568 h 2148019"/>
              <a:gd name="connsiteX24" fmla="*/ 3139291 w 3611433"/>
              <a:gd name="connsiteY24" fmla="*/ 1678808 h 2148019"/>
              <a:gd name="connsiteX25" fmla="*/ 2497169 w 3611433"/>
              <a:gd name="connsiteY25" fmla="*/ 2114418 h 2148019"/>
              <a:gd name="connsiteX26" fmla="*/ 2018751 w 3611433"/>
              <a:gd name="connsiteY26" fmla="*/ 2139818 h 214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1433" h="2148019">
                <a:moveTo>
                  <a:pt x="2018751" y="2139818"/>
                </a:moveTo>
                <a:cubicBezTo>
                  <a:pt x="1733223" y="2094098"/>
                  <a:pt x="1474344" y="1941698"/>
                  <a:pt x="1286530" y="1708018"/>
                </a:cubicBezTo>
                <a:cubicBezTo>
                  <a:pt x="1200237" y="1600068"/>
                  <a:pt x="1139324" y="1485768"/>
                  <a:pt x="1060646" y="1282568"/>
                </a:cubicBezTo>
                <a:cubicBezTo>
                  <a:pt x="834761" y="703448"/>
                  <a:pt x="800498" y="625978"/>
                  <a:pt x="691363" y="463418"/>
                </a:cubicBezTo>
                <a:cubicBezTo>
                  <a:pt x="551771" y="255138"/>
                  <a:pt x="318272" y="105278"/>
                  <a:pt x="87312" y="76068"/>
                </a:cubicBezTo>
                <a:cubicBezTo>
                  <a:pt x="12440" y="65908"/>
                  <a:pt x="-18016" y="43048"/>
                  <a:pt x="7364" y="12568"/>
                </a:cubicBezTo>
                <a:cubicBezTo>
                  <a:pt x="18785" y="-1402"/>
                  <a:pt x="37820" y="-3942"/>
                  <a:pt x="80967" y="2408"/>
                </a:cubicBezTo>
                <a:cubicBezTo>
                  <a:pt x="270050" y="27808"/>
                  <a:pt x="462940" y="120518"/>
                  <a:pt x="602532" y="252598"/>
                </a:cubicBezTo>
                <a:cubicBezTo>
                  <a:pt x="785270" y="426588"/>
                  <a:pt x="885522" y="610738"/>
                  <a:pt x="1069529" y="1109848"/>
                </a:cubicBezTo>
                <a:cubicBezTo>
                  <a:pt x="1144401" y="1313048"/>
                  <a:pt x="1226886" y="1493388"/>
                  <a:pt x="1287799" y="1587368"/>
                </a:cubicBezTo>
                <a:cubicBezTo>
                  <a:pt x="1393127" y="1748658"/>
                  <a:pt x="1578403" y="1908678"/>
                  <a:pt x="1750989" y="1987418"/>
                </a:cubicBezTo>
                <a:cubicBezTo>
                  <a:pt x="1907078" y="2057268"/>
                  <a:pt x="2013675" y="2078858"/>
                  <a:pt x="2210372" y="2078858"/>
                </a:cubicBezTo>
                <a:cubicBezTo>
                  <a:pt x="2394379" y="2077588"/>
                  <a:pt x="2523819" y="2045838"/>
                  <a:pt x="2697674" y="1959478"/>
                </a:cubicBezTo>
                <a:cubicBezTo>
                  <a:pt x="2815692" y="1901058"/>
                  <a:pt x="2844879" y="1879468"/>
                  <a:pt x="2961629" y="1762628"/>
                </a:cubicBezTo>
                <a:cubicBezTo>
                  <a:pt x="3032693" y="1691508"/>
                  <a:pt x="3091068" y="1628008"/>
                  <a:pt x="3091068" y="1621658"/>
                </a:cubicBezTo>
                <a:cubicBezTo>
                  <a:pt x="3091068" y="1616578"/>
                  <a:pt x="3041576" y="1586098"/>
                  <a:pt x="2980664" y="1555618"/>
                </a:cubicBezTo>
                <a:cubicBezTo>
                  <a:pt x="2641837" y="1386708"/>
                  <a:pt x="2480672" y="985388"/>
                  <a:pt x="2602498" y="619628"/>
                </a:cubicBezTo>
                <a:cubicBezTo>
                  <a:pt x="2649451" y="481198"/>
                  <a:pt x="2691329" y="410078"/>
                  <a:pt x="2785236" y="308478"/>
                </a:cubicBezTo>
                <a:cubicBezTo>
                  <a:pt x="2874067" y="211958"/>
                  <a:pt x="2919751" y="178938"/>
                  <a:pt x="3065688" y="106548"/>
                </a:cubicBezTo>
                <a:cubicBezTo>
                  <a:pt x="3196396" y="41778"/>
                  <a:pt x="3311876" y="16378"/>
                  <a:pt x="3471772" y="13838"/>
                </a:cubicBezTo>
                <a:cubicBezTo>
                  <a:pt x="3588522" y="12568"/>
                  <a:pt x="3605019" y="15108"/>
                  <a:pt x="3608826" y="35428"/>
                </a:cubicBezTo>
                <a:cubicBezTo>
                  <a:pt x="3613902" y="62098"/>
                  <a:pt x="3610095" y="63368"/>
                  <a:pt x="3438778" y="81148"/>
                </a:cubicBezTo>
                <a:cubicBezTo>
                  <a:pt x="3025079" y="123058"/>
                  <a:pt x="2739551" y="345308"/>
                  <a:pt x="2654527" y="693288"/>
                </a:cubicBezTo>
                <a:cubicBezTo>
                  <a:pt x="2566965" y="1047618"/>
                  <a:pt x="2759855" y="1414648"/>
                  <a:pt x="3097413" y="1536568"/>
                </a:cubicBezTo>
                <a:cubicBezTo>
                  <a:pt x="3204010" y="1575938"/>
                  <a:pt x="3205279" y="1581018"/>
                  <a:pt x="3139291" y="1678808"/>
                </a:cubicBezTo>
                <a:cubicBezTo>
                  <a:pt x="3006044" y="1875658"/>
                  <a:pt x="2747165" y="2050918"/>
                  <a:pt x="2497169" y="2114418"/>
                </a:cubicBezTo>
                <a:cubicBezTo>
                  <a:pt x="2382958" y="2143628"/>
                  <a:pt x="2131693" y="2156328"/>
                  <a:pt x="2018751" y="2139818"/>
                </a:cubicBezTo>
                <a:close/>
              </a:path>
            </a:pathLst>
          </a:custGeom>
          <a:solidFill>
            <a:schemeClr val="bg1"/>
          </a:solidFill>
          <a:ln w="12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9BAA7-3849-4449-9E58-2A4E24BB60F0}"/>
              </a:ext>
            </a:extLst>
          </p:cNvPr>
          <p:cNvSpPr txBox="1"/>
          <p:nvPr/>
        </p:nvSpPr>
        <p:spPr>
          <a:xfrm>
            <a:off x="1071154" y="2583366"/>
            <a:ext cx="1004969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spc="600" dirty="0" err="1">
                <a:solidFill>
                  <a:schemeClr val="bg1"/>
                </a:solidFill>
                <a:latin typeface="Quicksand Light" panose="02070303000000060000" pitchFamily="18" charset="0"/>
              </a:rPr>
              <a:t>energartic</a:t>
            </a:r>
            <a:endParaRPr lang="en-US" sz="8800" b="1" spc="600" dirty="0">
              <a:solidFill>
                <a:schemeClr val="bg1"/>
              </a:solidFill>
              <a:latin typeface="Quicksand Light" panose="02070303000000060000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243C412-9E9F-424E-ABED-645FCE59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0284" y="3907472"/>
            <a:ext cx="3611433" cy="225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4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F99FD-672C-4B85-AC1E-019D4CD61B22}"/>
              </a:ext>
            </a:extLst>
          </p:cNvPr>
          <p:cNvSpPr/>
          <p:nvPr/>
        </p:nvSpPr>
        <p:spPr>
          <a:xfrm>
            <a:off x="0" y="800100"/>
            <a:ext cx="12192000" cy="4191000"/>
          </a:xfrm>
          <a:prstGeom prst="rect">
            <a:avLst/>
          </a:prstGeom>
          <a:solidFill>
            <a:srgbClr val="0C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3FEB1-E227-4190-A8A5-9B4750A1BAE5}"/>
              </a:ext>
            </a:extLst>
          </p:cNvPr>
          <p:cNvGrpSpPr/>
          <p:nvPr/>
        </p:nvGrpSpPr>
        <p:grpSpPr>
          <a:xfrm>
            <a:off x="2401388" y="965041"/>
            <a:ext cx="7389223" cy="4026060"/>
            <a:chOff x="1071154" y="691184"/>
            <a:chExt cx="10049692" cy="547563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89FF72-165C-4F13-89AD-7D96AC31F6AA}"/>
                </a:ext>
              </a:extLst>
            </p:cNvPr>
            <p:cNvSpPr/>
            <p:nvPr/>
          </p:nvSpPr>
          <p:spPr>
            <a:xfrm flipV="1">
              <a:off x="4290285" y="691184"/>
              <a:ext cx="3611433" cy="2148019"/>
            </a:xfrm>
            <a:custGeom>
              <a:avLst/>
              <a:gdLst>
                <a:gd name="connsiteX0" fmla="*/ 2018751 w 3611433"/>
                <a:gd name="connsiteY0" fmla="*/ 2139818 h 2148019"/>
                <a:gd name="connsiteX1" fmla="*/ 1286530 w 3611433"/>
                <a:gd name="connsiteY1" fmla="*/ 1708018 h 2148019"/>
                <a:gd name="connsiteX2" fmla="*/ 1060646 w 3611433"/>
                <a:gd name="connsiteY2" fmla="*/ 1282568 h 2148019"/>
                <a:gd name="connsiteX3" fmla="*/ 691363 w 3611433"/>
                <a:gd name="connsiteY3" fmla="*/ 463418 h 2148019"/>
                <a:gd name="connsiteX4" fmla="*/ 87312 w 3611433"/>
                <a:gd name="connsiteY4" fmla="*/ 76068 h 2148019"/>
                <a:gd name="connsiteX5" fmla="*/ 7364 w 3611433"/>
                <a:gd name="connsiteY5" fmla="*/ 12568 h 2148019"/>
                <a:gd name="connsiteX6" fmla="*/ 80967 w 3611433"/>
                <a:gd name="connsiteY6" fmla="*/ 2408 h 2148019"/>
                <a:gd name="connsiteX7" fmla="*/ 602532 w 3611433"/>
                <a:gd name="connsiteY7" fmla="*/ 252598 h 2148019"/>
                <a:gd name="connsiteX8" fmla="*/ 1069529 w 3611433"/>
                <a:gd name="connsiteY8" fmla="*/ 1109848 h 2148019"/>
                <a:gd name="connsiteX9" fmla="*/ 1287799 w 3611433"/>
                <a:gd name="connsiteY9" fmla="*/ 1587368 h 2148019"/>
                <a:gd name="connsiteX10" fmla="*/ 1750989 w 3611433"/>
                <a:gd name="connsiteY10" fmla="*/ 1987418 h 2148019"/>
                <a:gd name="connsiteX11" fmla="*/ 2210372 w 3611433"/>
                <a:gd name="connsiteY11" fmla="*/ 2078858 h 2148019"/>
                <a:gd name="connsiteX12" fmla="*/ 2697674 w 3611433"/>
                <a:gd name="connsiteY12" fmla="*/ 1959478 h 2148019"/>
                <a:gd name="connsiteX13" fmla="*/ 2961629 w 3611433"/>
                <a:gd name="connsiteY13" fmla="*/ 1762628 h 2148019"/>
                <a:gd name="connsiteX14" fmla="*/ 3091068 w 3611433"/>
                <a:gd name="connsiteY14" fmla="*/ 1621658 h 2148019"/>
                <a:gd name="connsiteX15" fmla="*/ 2980664 w 3611433"/>
                <a:gd name="connsiteY15" fmla="*/ 1555618 h 2148019"/>
                <a:gd name="connsiteX16" fmla="*/ 2602498 w 3611433"/>
                <a:gd name="connsiteY16" fmla="*/ 619628 h 2148019"/>
                <a:gd name="connsiteX17" fmla="*/ 2785236 w 3611433"/>
                <a:gd name="connsiteY17" fmla="*/ 308478 h 2148019"/>
                <a:gd name="connsiteX18" fmla="*/ 3065688 w 3611433"/>
                <a:gd name="connsiteY18" fmla="*/ 106548 h 2148019"/>
                <a:gd name="connsiteX19" fmla="*/ 3471772 w 3611433"/>
                <a:gd name="connsiteY19" fmla="*/ 13838 h 2148019"/>
                <a:gd name="connsiteX20" fmla="*/ 3608826 w 3611433"/>
                <a:gd name="connsiteY20" fmla="*/ 35428 h 2148019"/>
                <a:gd name="connsiteX21" fmla="*/ 3438778 w 3611433"/>
                <a:gd name="connsiteY21" fmla="*/ 81148 h 2148019"/>
                <a:gd name="connsiteX22" fmla="*/ 2654527 w 3611433"/>
                <a:gd name="connsiteY22" fmla="*/ 693288 h 2148019"/>
                <a:gd name="connsiteX23" fmla="*/ 3097413 w 3611433"/>
                <a:gd name="connsiteY23" fmla="*/ 1536568 h 2148019"/>
                <a:gd name="connsiteX24" fmla="*/ 3139291 w 3611433"/>
                <a:gd name="connsiteY24" fmla="*/ 1678808 h 2148019"/>
                <a:gd name="connsiteX25" fmla="*/ 2497169 w 3611433"/>
                <a:gd name="connsiteY25" fmla="*/ 2114418 h 2148019"/>
                <a:gd name="connsiteX26" fmla="*/ 2018751 w 3611433"/>
                <a:gd name="connsiteY26" fmla="*/ 2139818 h 2148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11433" h="2148019">
                  <a:moveTo>
                    <a:pt x="2018751" y="2139818"/>
                  </a:moveTo>
                  <a:cubicBezTo>
                    <a:pt x="1733223" y="2094098"/>
                    <a:pt x="1474344" y="1941698"/>
                    <a:pt x="1286530" y="1708018"/>
                  </a:cubicBezTo>
                  <a:cubicBezTo>
                    <a:pt x="1200237" y="1600068"/>
                    <a:pt x="1139324" y="1485768"/>
                    <a:pt x="1060646" y="1282568"/>
                  </a:cubicBezTo>
                  <a:cubicBezTo>
                    <a:pt x="834761" y="703448"/>
                    <a:pt x="800498" y="625978"/>
                    <a:pt x="691363" y="463418"/>
                  </a:cubicBezTo>
                  <a:cubicBezTo>
                    <a:pt x="551771" y="255138"/>
                    <a:pt x="318272" y="105278"/>
                    <a:pt x="87312" y="76068"/>
                  </a:cubicBezTo>
                  <a:cubicBezTo>
                    <a:pt x="12440" y="65908"/>
                    <a:pt x="-18016" y="43048"/>
                    <a:pt x="7364" y="12568"/>
                  </a:cubicBezTo>
                  <a:cubicBezTo>
                    <a:pt x="18785" y="-1402"/>
                    <a:pt x="37820" y="-3942"/>
                    <a:pt x="80967" y="2408"/>
                  </a:cubicBezTo>
                  <a:cubicBezTo>
                    <a:pt x="270050" y="27808"/>
                    <a:pt x="462940" y="120518"/>
                    <a:pt x="602532" y="252598"/>
                  </a:cubicBezTo>
                  <a:cubicBezTo>
                    <a:pt x="785270" y="426588"/>
                    <a:pt x="885522" y="610738"/>
                    <a:pt x="1069529" y="1109848"/>
                  </a:cubicBezTo>
                  <a:cubicBezTo>
                    <a:pt x="1144401" y="1313048"/>
                    <a:pt x="1226886" y="1493388"/>
                    <a:pt x="1287799" y="1587368"/>
                  </a:cubicBezTo>
                  <a:cubicBezTo>
                    <a:pt x="1393127" y="1748658"/>
                    <a:pt x="1578403" y="1908678"/>
                    <a:pt x="1750989" y="1987418"/>
                  </a:cubicBezTo>
                  <a:cubicBezTo>
                    <a:pt x="1907078" y="2057268"/>
                    <a:pt x="2013675" y="2078858"/>
                    <a:pt x="2210372" y="2078858"/>
                  </a:cubicBezTo>
                  <a:cubicBezTo>
                    <a:pt x="2394379" y="2077588"/>
                    <a:pt x="2523819" y="2045838"/>
                    <a:pt x="2697674" y="1959478"/>
                  </a:cubicBezTo>
                  <a:cubicBezTo>
                    <a:pt x="2815692" y="1901058"/>
                    <a:pt x="2844879" y="1879468"/>
                    <a:pt x="2961629" y="1762628"/>
                  </a:cubicBezTo>
                  <a:cubicBezTo>
                    <a:pt x="3032693" y="1691508"/>
                    <a:pt x="3091068" y="1628008"/>
                    <a:pt x="3091068" y="1621658"/>
                  </a:cubicBezTo>
                  <a:cubicBezTo>
                    <a:pt x="3091068" y="1616578"/>
                    <a:pt x="3041576" y="1586098"/>
                    <a:pt x="2980664" y="1555618"/>
                  </a:cubicBezTo>
                  <a:cubicBezTo>
                    <a:pt x="2641837" y="1386708"/>
                    <a:pt x="2480672" y="985388"/>
                    <a:pt x="2602498" y="619628"/>
                  </a:cubicBezTo>
                  <a:cubicBezTo>
                    <a:pt x="2649451" y="481198"/>
                    <a:pt x="2691329" y="410078"/>
                    <a:pt x="2785236" y="308478"/>
                  </a:cubicBezTo>
                  <a:cubicBezTo>
                    <a:pt x="2874067" y="211958"/>
                    <a:pt x="2919751" y="178938"/>
                    <a:pt x="3065688" y="106548"/>
                  </a:cubicBezTo>
                  <a:cubicBezTo>
                    <a:pt x="3196396" y="41778"/>
                    <a:pt x="3311876" y="16378"/>
                    <a:pt x="3471772" y="13838"/>
                  </a:cubicBezTo>
                  <a:cubicBezTo>
                    <a:pt x="3588522" y="12568"/>
                    <a:pt x="3605019" y="15108"/>
                    <a:pt x="3608826" y="35428"/>
                  </a:cubicBezTo>
                  <a:cubicBezTo>
                    <a:pt x="3613902" y="62098"/>
                    <a:pt x="3610095" y="63368"/>
                    <a:pt x="3438778" y="81148"/>
                  </a:cubicBezTo>
                  <a:cubicBezTo>
                    <a:pt x="3025079" y="123058"/>
                    <a:pt x="2739551" y="345308"/>
                    <a:pt x="2654527" y="693288"/>
                  </a:cubicBezTo>
                  <a:cubicBezTo>
                    <a:pt x="2566965" y="1047618"/>
                    <a:pt x="2759855" y="1414648"/>
                    <a:pt x="3097413" y="1536568"/>
                  </a:cubicBezTo>
                  <a:cubicBezTo>
                    <a:pt x="3204010" y="1575938"/>
                    <a:pt x="3205279" y="1581018"/>
                    <a:pt x="3139291" y="1678808"/>
                  </a:cubicBezTo>
                  <a:cubicBezTo>
                    <a:pt x="3006044" y="1875658"/>
                    <a:pt x="2747165" y="2050918"/>
                    <a:pt x="2497169" y="2114418"/>
                  </a:cubicBezTo>
                  <a:cubicBezTo>
                    <a:pt x="2382958" y="2143628"/>
                    <a:pt x="2131693" y="2156328"/>
                    <a:pt x="2018751" y="2139818"/>
                  </a:cubicBezTo>
                  <a:close/>
                </a:path>
              </a:pathLst>
            </a:custGeom>
            <a:solidFill>
              <a:schemeClr val="bg1"/>
            </a:solidFill>
            <a:ln w="12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CDBBDB-1627-43AE-A4BA-E315DF56FE85}"/>
                </a:ext>
              </a:extLst>
            </p:cNvPr>
            <p:cNvSpPr txBox="1"/>
            <p:nvPr/>
          </p:nvSpPr>
          <p:spPr>
            <a:xfrm>
              <a:off x="1071154" y="2435608"/>
              <a:ext cx="10049692" cy="17420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0" b="1" spc="600" dirty="0" err="1">
                  <a:solidFill>
                    <a:schemeClr val="bg1"/>
                  </a:solidFill>
                  <a:latin typeface="Quicksand Light" panose="02070303000000060000" pitchFamily="18" charset="0"/>
                </a:rPr>
                <a:t>energartic</a:t>
              </a:r>
              <a:endParaRPr lang="en-US" sz="8000" b="1" spc="600" dirty="0">
                <a:solidFill>
                  <a:schemeClr val="bg1"/>
                </a:solidFill>
                <a:latin typeface="Quicksand Light" panose="02070303000000060000" pitchFamily="18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C2334DA-6974-4F89-81B4-859A1F3C3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90284" y="3907472"/>
              <a:ext cx="3611433" cy="2259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556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DE6F15-CD29-4017-AF0C-B9A171BB70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EC8D57-43C3-4AED-B72D-B28A0E6FF1DE}"/>
              </a:ext>
            </a:extLst>
          </p:cNvPr>
          <p:cNvSpPr/>
          <p:nvPr/>
        </p:nvSpPr>
        <p:spPr>
          <a:xfrm flipV="1">
            <a:off x="4290285" y="691184"/>
            <a:ext cx="3611433" cy="2148019"/>
          </a:xfrm>
          <a:custGeom>
            <a:avLst/>
            <a:gdLst>
              <a:gd name="connsiteX0" fmla="*/ 2018751 w 3611433"/>
              <a:gd name="connsiteY0" fmla="*/ 2139818 h 2148019"/>
              <a:gd name="connsiteX1" fmla="*/ 1286530 w 3611433"/>
              <a:gd name="connsiteY1" fmla="*/ 1708018 h 2148019"/>
              <a:gd name="connsiteX2" fmla="*/ 1060646 w 3611433"/>
              <a:gd name="connsiteY2" fmla="*/ 1282568 h 2148019"/>
              <a:gd name="connsiteX3" fmla="*/ 691363 w 3611433"/>
              <a:gd name="connsiteY3" fmla="*/ 463418 h 2148019"/>
              <a:gd name="connsiteX4" fmla="*/ 87312 w 3611433"/>
              <a:gd name="connsiteY4" fmla="*/ 76068 h 2148019"/>
              <a:gd name="connsiteX5" fmla="*/ 7364 w 3611433"/>
              <a:gd name="connsiteY5" fmla="*/ 12568 h 2148019"/>
              <a:gd name="connsiteX6" fmla="*/ 80967 w 3611433"/>
              <a:gd name="connsiteY6" fmla="*/ 2408 h 2148019"/>
              <a:gd name="connsiteX7" fmla="*/ 602532 w 3611433"/>
              <a:gd name="connsiteY7" fmla="*/ 252598 h 2148019"/>
              <a:gd name="connsiteX8" fmla="*/ 1069529 w 3611433"/>
              <a:gd name="connsiteY8" fmla="*/ 1109848 h 2148019"/>
              <a:gd name="connsiteX9" fmla="*/ 1287799 w 3611433"/>
              <a:gd name="connsiteY9" fmla="*/ 1587368 h 2148019"/>
              <a:gd name="connsiteX10" fmla="*/ 1750989 w 3611433"/>
              <a:gd name="connsiteY10" fmla="*/ 1987418 h 2148019"/>
              <a:gd name="connsiteX11" fmla="*/ 2210372 w 3611433"/>
              <a:gd name="connsiteY11" fmla="*/ 2078858 h 2148019"/>
              <a:gd name="connsiteX12" fmla="*/ 2697674 w 3611433"/>
              <a:gd name="connsiteY12" fmla="*/ 1959478 h 2148019"/>
              <a:gd name="connsiteX13" fmla="*/ 2961629 w 3611433"/>
              <a:gd name="connsiteY13" fmla="*/ 1762628 h 2148019"/>
              <a:gd name="connsiteX14" fmla="*/ 3091068 w 3611433"/>
              <a:gd name="connsiteY14" fmla="*/ 1621658 h 2148019"/>
              <a:gd name="connsiteX15" fmla="*/ 2980664 w 3611433"/>
              <a:gd name="connsiteY15" fmla="*/ 1555618 h 2148019"/>
              <a:gd name="connsiteX16" fmla="*/ 2602498 w 3611433"/>
              <a:gd name="connsiteY16" fmla="*/ 619628 h 2148019"/>
              <a:gd name="connsiteX17" fmla="*/ 2785236 w 3611433"/>
              <a:gd name="connsiteY17" fmla="*/ 308478 h 2148019"/>
              <a:gd name="connsiteX18" fmla="*/ 3065688 w 3611433"/>
              <a:gd name="connsiteY18" fmla="*/ 106548 h 2148019"/>
              <a:gd name="connsiteX19" fmla="*/ 3471772 w 3611433"/>
              <a:gd name="connsiteY19" fmla="*/ 13838 h 2148019"/>
              <a:gd name="connsiteX20" fmla="*/ 3608826 w 3611433"/>
              <a:gd name="connsiteY20" fmla="*/ 35428 h 2148019"/>
              <a:gd name="connsiteX21" fmla="*/ 3438778 w 3611433"/>
              <a:gd name="connsiteY21" fmla="*/ 81148 h 2148019"/>
              <a:gd name="connsiteX22" fmla="*/ 2654527 w 3611433"/>
              <a:gd name="connsiteY22" fmla="*/ 693288 h 2148019"/>
              <a:gd name="connsiteX23" fmla="*/ 3097413 w 3611433"/>
              <a:gd name="connsiteY23" fmla="*/ 1536568 h 2148019"/>
              <a:gd name="connsiteX24" fmla="*/ 3139291 w 3611433"/>
              <a:gd name="connsiteY24" fmla="*/ 1678808 h 2148019"/>
              <a:gd name="connsiteX25" fmla="*/ 2497169 w 3611433"/>
              <a:gd name="connsiteY25" fmla="*/ 2114418 h 2148019"/>
              <a:gd name="connsiteX26" fmla="*/ 2018751 w 3611433"/>
              <a:gd name="connsiteY26" fmla="*/ 2139818 h 214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11433" h="2148019">
                <a:moveTo>
                  <a:pt x="2018751" y="2139818"/>
                </a:moveTo>
                <a:cubicBezTo>
                  <a:pt x="1733223" y="2094098"/>
                  <a:pt x="1474344" y="1941698"/>
                  <a:pt x="1286530" y="1708018"/>
                </a:cubicBezTo>
                <a:cubicBezTo>
                  <a:pt x="1200237" y="1600068"/>
                  <a:pt x="1139324" y="1485768"/>
                  <a:pt x="1060646" y="1282568"/>
                </a:cubicBezTo>
                <a:cubicBezTo>
                  <a:pt x="834761" y="703448"/>
                  <a:pt x="800498" y="625978"/>
                  <a:pt x="691363" y="463418"/>
                </a:cubicBezTo>
                <a:cubicBezTo>
                  <a:pt x="551771" y="255138"/>
                  <a:pt x="318272" y="105278"/>
                  <a:pt x="87312" y="76068"/>
                </a:cubicBezTo>
                <a:cubicBezTo>
                  <a:pt x="12440" y="65908"/>
                  <a:pt x="-18016" y="43048"/>
                  <a:pt x="7364" y="12568"/>
                </a:cubicBezTo>
                <a:cubicBezTo>
                  <a:pt x="18785" y="-1402"/>
                  <a:pt x="37820" y="-3942"/>
                  <a:pt x="80967" y="2408"/>
                </a:cubicBezTo>
                <a:cubicBezTo>
                  <a:pt x="270050" y="27808"/>
                  <a:pt x="462940" y="120518"/>
                  <a:pt x="602532" y="252598"/>
                </a:cubicBezTo>
                <a:cubicBezTo>
                  <a:pt x="785270" y="426588"/>
                  <a:pt x="885522" y="610738"/>
                  <a:pt x="1069529" y="1109848"/>
                </a:cubicBezTo>
                <a:cubicBezTo>
                  <a:pt x="1144401" y="1313048"/>
                  <a:pt x="1226886" y="1493388"/>
                  <a:pt x="1287799" y="1587368"/>
                </a:cubicBezTo>
                <a:cubicBezTo>
                  <a:pt x="1393127" y="1748658"/>
                  <a:pt x="1578403" y="1908678"/>
                  <a:pt x="1750989" y="1987418"/>
                </a:cubicBezTo>
                <a:cubicBezTo>
                  <a:pt x="1907078" y="2057268"/>
                  <a:pt x="2013675" y="2078858"/>
                  <a:pt x="2210372" y="2078858"/>
                </a:cubicBezTo>
                <a:cubicBezTo>
                  <a:pt x="2394379" y="2077588"/>
                  <a:pt x="2523819" y="2045838"/>
                  <a:pt x="2697674" y="1959478"/>
                </a:cubicBezTo>
                <a:cubicBezTo>
                  <a:pt x="2815692" y="1901058"/>
                  <a:pt x="2844879" y="1879468"/>
                  <a:pt x="2961629" y="1762628"/>
                </a:cubicBezTo>
                <a:cubicBezTo>
                  <a:pt x="3032693" y="1691508"/>
                  <a:pt x="3091068" y="1628008"/>
                  <a:pt x="3091068" y="1621658"/>
                </a:cubicBezTo>
                <a:cubicBezTo>
                  <a:pt x="3091068" y="1616578"/>
                  <a:pt x="3041576" y="1586098"/>
                  <a:pt x="2980664" y="1555618"/>
                </a:cubicBezTo>
                <a:cubicBezTo>
                  <a:pt x="2641837" y="1386708"/>
                  <a:pt x="2480672" y="985388"/>
                  <a:pt x="2602498" y="619628"/>
                </a:cubicBezTo>
                <a:cubicBezTo>
                  <a:pt x="2649451" y="481198"/>
                  <a:pt x="2691329" y="410078"/>
                  <a:pt x="2785236" y="308478"/>
                </a:cubicBezTo>
                <a:cubicBezTo>
                  <a:pt x="2874067" y="211958"/>
                  <a:pt x="2919751" y="178938"/>
                  <a:pt x="3065688" y="106548"/>
                </a:cubicBezTo>
                <a:cubicBezTo>
                  <a:pt x="3196396" y="41778"/>
                  <a:pt x="3311876" y="16378"/>
                  <a:pt x="3471772" y="13838"/>
                </a:cubicBezTo>
                <a:cubicBezTo>
                  <a:pt x="3588522" y="12568"/>
                  <a:pt x="3605019" y="15108"/>
                  <a:pt x="3608826" y="35428"/>
                </a:cubicBezTo>
                <a:cubicBezTo>
                  <a:pt x="3613902" y="62098"/>
                  <a:pt x="3610095" y="63368"/>
                  <a:pt x="3438778" y="81148"/>
                </a:cubicBezTo>
                <a:cubicBezTo>
                  <a:pt x="3025079" y="123058"/>
                  <a:pt x="2739551" y="345308"/>
                  <a:pt x="2654527" y="693288"/>
                </a:cubicBezTo>
                <a:cubicBezTo>
                  <a:pt x="2566965" y="1047618"/>
                  <a:pt x="2759855" y="1414648"/>
                  <a:pt x="3097413" y="1536568"/>
                </a:cubicBezTo>
                <a:cubicBezTo>
                  <a:pt x="3204010" y="1575938"/>
                  <a:pt x="3205279" y="1581018"/>
                  <a:pt x="3139291" y="1678808"/>
                </a:cubicBezTo>
                <a:cubicBezTo>
                  <a:pt x="3006044" y="1875658"/>
                  <a:pt x="2747165" y="2050918"/>
                  <a:pt x="2497169" y="2114418"/>
                </a:cubicBezTo>
                <a:cubicBezTo>
                  <a:pt x="2382958" y="2143628"/>
                  <a:pt x="2131693" y="2156328"/>
                  <a:pt x="2018751" y="2139818"/>
                </a:cubicBezTo>
                <a:close/>
              </a:path>
            </a:pathLst>
          </a:custGeom>
          <a:solidFill>
            <a:schemeClr val="bg1"/>
          </a:solidFill>
          <a:ln w="12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47A14A-EAB7-4739-9E05-1FACB864A26B}"/>
              </a:ext>
            </a:extLst>
          </p:cNvPr>
          <p:cNvSpPr/>
          <p:nvPr/>
        </p:nvSpPr>
        <p:spPr>
          <a:xfrm rot="10800000" flipV="1">
            <a:off x="4290284" y="4039156"/>
            <a:ext cx="3611433" cy="2138582"/>
          </a:xfrm>
          <a:custGeom>
            <a:avLst/>
            <a:gdLst>
              <a:gd name="connsiteX0" fmla="*/ 520234 w 1166474"/>
              <a:gd name="connsiteY0" fmla="*/ 726268 h 786514"/>
              <a:gd name="connsiteX1" fmla="*/ 459274 w 1166474"/>
              <a:gd name="connsiteY1" fmla="*/ 640865 h 786514"/>
              <a:gd name="connsiteX2" fmla="*/ 414824 w 1166474"/>
              <a:gd name="connsiteY2" fmla="*/ 582230 h 786514"/>
              <a:gd name="connsiteX3" fmla="*/ 370374 w 1166474"/>
              <a:gd name="connsiteY3" fmla="*/ 508300 h 786514"/>
              <a:gd name="connsiteX4" fmla="*/ 200194 w 1166474"/>
              <a:gd name="connsiteY4" fmla="*/ 240619 h 786514"/>
              <a:gd name="connsiteX5" fmla="*/ 167174 w 1166474"/>
              <a:gd name="connsiteY5" fmla="*/ 184534 h 786514"/>
              <a:gd name="connsiteX6" fmla="*/ 70654 w 1166474"/>
              <a:gd name="connsiteY6" fmla="*/ 57067 h 786514"/>
              <a:gd name="connsiteX7" fmla="*/ -466 w 1166474"/>
              <a:gd name="connsiteY7" fmla="*/ -293 h 786514"/>
              <a:gd name="connsiteX8" fmla="*/ 586275 w 1166474"/>
              <a:gd name="connsiteY8" fmla="*/ -293 h 786514"/>
              <a:gd name="connsiteX9" fmla="*/ 1165395 w 1166474"/>
              <a:gd name="connsiteY9" fmla="*/ 22651 h 786514"/>
              <a:gd name="connsiteX10" fmla="*/ 1143805 w 1166474"/>
              <a:gd name="connsiteY10" fmla="*/ 123350 h 786514"/>
              <a:gd name="connsiteX11" fmla="*/ 1096815 w 1166474"/>
              <a:gd name="connsiteY11" fmla="*/ 206203 h 786514"/>
              <a:gd name="connsiteX12" fmla="*/ 1052365 w 1166474"/>
              <a:gd name="connsiteY12" fmla="*/ 257190 h 786514"/>
              <a:gd name="connsiteX13" fmla="*/ 1025695 w 1166474"/>
              <a:gd name="connsiteY13" fmla="*/ 305627 h 786514"/>
              <a:gd name="connsiteX14" fmla="*/ 985055 w 1166474"/>
              <a:gd name="connsiteY14" fmla="*/ 332395 h 786514"/>
              <a:gd name="connsiteX15" fmla="*/ 901235 w 1166474"/>
              <a:gd name="connsiteY15" fmla="*/ 392305 h 786514"/>
              <a:gd name="connsiteX16" fmla="*/ 813605 w 1166474"/>
              <a:gd name="connsiteY16" fmla="*/ 494278 h 786514"/>
              <a:gd name="connsiteX17" fmla="*/ 756455 w 1166474"/>
              <a:gd name="connsiteY17" fmla="*/ 582230 h 786514"/>
              <a:gd name="connsiteX18" fmla="*/ 725975 w 1166474"/>
              <a:gd name="connsiteY18" fmla="*/ 619196 h 786514"/>
              <a:gd name="connsiteX19" fmla="*/ 588815 w 1166474"/>
              <a:gd name="connsiteY19" fmla="*/ 786178 h 786514"/>
              <a:gd name="connsiteX20" fmla="*/ 520234 w 1166474"/>
              <a:gd name="connsiteY20" fmla="*/ 726268 h 786514"/>
              <a:gd name="connsiteX21" fmla="*/ 568495 w 1166474"/>
              <a:gd name="connsiteY21" fmla="*/ 550364 h 786514"/>
              <a:gd name="connsiteX22" fmla="*/ 548175 w 1166474"/>
              <a:gd name="connsiteY22" fmla="*/ 462412 h 786514"/>
              <a:gd name="connsiteX23" fmla="*/ 535475 w 1166474"/>
              <a:gd name="connsiteY23" fmla="*/ 408875 h 786514"/>
              <a:gd name="connsiteX24" fmla="*/ 383074 w 1166474"/>
              <a:gd name="connsiteY24" fmla="*/ 392305 h 786514"/>
              <a:gd name="connsiteX25" fmla="*/ 532935 w 1166474"/>
              <a:gd name="connsiteY25" fmla="*/ 666359 h 786514"/>
              <a:gd name="connsiteX26" fmla="*/ 579925 w 1166474"/>
              <a:gd name="connsiteY26" fmla="*/ 714796 h 786514"/>
              <a:gd name="connsiteX27" fmla="*/ 583735 w 1166474"/>
              <a:gd name="connsiteY27" fmla="*/ 662535 h 786514"/>
              <a:gd name="connsiteX28" fmla="*/ 568495 w 1166474"/>
              <a:gd name="connsiteY28" fmla="*/ 550364 h 786514"/>
              <a:gd name="connsiteX29" fmla="*/ 590085 w 1166474"/>
              <a:gd name="connsiteY29" fmla="*/ 333670 h 786514"/>
              <a:gd name="connsiteX30" fmla="*/ 598975 w 1166474"/>
              <a:gd name="connsiteY30" fmla="*/ 292881 h 786514"/>
              <a:gd name="connsiteX31" fmla="*/ 586275 w 1166474"/>
              <a:gd name="connsiteY31" fmla="*/ 230422 h 786514"/>
              <a:gd name="connsiteX32" fmla="*/ 507534 w 1166474"/>
              <a:gd name="connsiteY32" fmla="*/ 113152 h 786514"/>
              <a:gd name="connsiteX33" fmla="*/ 380534 w 1166474"/>
              <a:gd name="connsiteY33" fmla="*/ 37947 h 786514"/>
              <a:gd name="connsiteX34" fmla="*/ 332274 w 1166474"/>
              <a:gd name="connsiteY34" fmla="*/ 50693 h 786514"/>
              <a:gd name="connsiteX35" fmla="*/ 372914 w 1166474"/>
              <a:gd name="connsiteY35" fmla="*/ 129723 h 786514"/>
              <a:gd name="connsiteX36" fmla="*/ 427524 w 1166474"/>
              <a:gd name="connsiteY36" fmla="*/ 248267 h 786514"/>
              <a:gd name="connsiteX37" fmla="*/ 492294 w 1166474"/>
              <a:gd name="connsiteY37" fmla="*/ 327297 h 786514"/>
              <a:gd name="connsiteX38" fmla="*/ 590085 w 1166474"/>
              <a:gd name="connsiteY38" fmla="*/ 333670 h 78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66474" h="786514">
                <a:moveTo>
                  <a:pt x="520234" y="726268"/>
                </a:moveTo>
                <a:cubicBezTo>
                  <a:pt x="485944" y="691852"/>
                  <a:pt x="459274" y="653612"/>
                  <a:pt x="459274" y="640865"/>
                </a:cubicBezTo>
                <a:cubicBezTo>
                  <a:pt x="459274" y="628119"/>
                  <a:pt x="438954" y="601350"/>
                  <a:pt x="414824" y="582230"/>
                </a:cubicBezTo>
                <a:cubicBezTo>
                  <a:pt x="381804" y="555462"/>
                  <a:pt x="370374" y="537617"/>
                  <a:pt x="370374" y="508300"/>
                </a:cubicBezTo>
                <a:cubicBezTo>
                  <a:pt x="370374" y="468785"/>
                  <a:pt x="271314" y="312001"/>
                  <a:pt x="200194" y="240619"/>
                </a:cubicBezTo>
                <a:cubicBezTo>
                  <a:pt x="182414" y="221499"/>
                  <a:pt x="167174" y="197280"/>
                  <a:pt x="167174" y="184534"/>
                </a:cubicBezTo>
                <a:cubicBezTo>
                  <a:pt x="167174" y="148843"/>
                  <a:pt x="144314" y="116976"/>
                  <a:pt x="70654" y="57067"/>
                </a:cubicBezTo>
                <a:lnTo>
                  <a:pt x="-466" y="-293"/>
                </a:lnTo>
                <a:lnTo>
                  <a:pt x="586275" y="-293"/>
                </a:lnTo>
                <a:cubicBezTo>
                  <a:pt x="1138725" y="-293"/>
                  <a:pt x="1171745" y="981"/>
                  <a:pt x="1165395" y="22651"/>
                </a:cubicBezTo>
                <a:cubicBezTo>
                  <a:pt x="1161585" y="34123"/>
                  <a:pt x="1152695" y="80011"/>
                  <a:pt x="1143805" y="123350"/>
                </a:cubicBezTo>
                <a:cubicBezTo>
                  <a:pt x="1131105" y="194731"/>
                  <a:pt x="1126025" y="202379"/>
                  <a:pt x="1096815" y="206203"/>
                </a:cubicBezTo>
                <a:cubicBezTo>
                  <a:pt x="1070145" y="208752"/>
                  <a:pt x="1061255" y="218950"/>
                  <a:pt x="1052365" y="257190"/>
                </a:cubicBezTo>
                <a:cubicBezTo>
                  <a:pt x="1046015" y="283958"/>
                  <a:pt x="1033315" y="305627"/>
                  <a:pt x="1025695" y="305627"/>
                </a:cubicBezTo>
                <a:cubicBezTo>
                  <a:pt x="1016805" y="305627"/>
                  <a:pt x="999025" y="317099"/>
                  <a:pt x="985055" y="332395"/>
                </a:cubicBezTo>
                <a:cubicBezTo>
                  <a:pt x="972355" y="346417"/>
                  <a:pt x="934255" y="373185"/>
                  <a:pt x="901235" y="392305"/>
                </a:cubicBezTo>
                <a:cubicBezTo>
                  <a:pt x="851705" y="420347"/>
                  <a:pt x="836465" y="438193"/>
                  <a:pt x="813605" y="494278"/>
                </a:cubicBezTo>
                <a:cubicBezTo>
                  <a:pt x="798365" y="531244"/>
                  <a:pt x="771695" y="570758"/>
                  <a:pt x="756455" y="582230"/>
                </a:cubicBezTo>
                <a:cubicBezTo>
                  <a:pt x="739945" y="592428"/>
                  <a:pt x="725975" y="608999"/>
                  <a:pt x="725975" y="619196"/>
                </a:cubicBezTo>
                <a:cubicBezTo>
                  <a:pt x="725975" y="634492"/>
                  <a:pt x="605325" y="781079"/>
                  <a:pt x="588815" y="786178"/>
                </a:cubicBezTo>
                <a:cubicBezTo>
                  <a:pt x="583735" y="787452"/>
                  <a:pt x="553255" y="760684"/>
                  <a:pt x="520234" y="726268"/>
                </a:cubicBezTo>
                <a:close/>
                <a:moveTo>
                  <a:pt x="568495" y="550364"/>
                </a:moveTo>
                <a:cubicBezTo>
                  <a:pt x="557065" y="518497"/>
                  <a:pt x="548175" y="478982"/>
                  <a:pt x="548175" y="462412"/>
                </a:cubicBezTo>
                <a:cubicBezTo>
                  <a:pt x="548175" y="444566"/>
                  <a:pt x="543095" y="421622"/>
                  <a:pt x="535475" y="408875"/>
                </a:cubicBezTo>
                <a:cubicBezTo>
                  <a:pt x="507534" y="355339"/>
                  <a:pt x="383074" y="341318"/>
                  <a:pt x="383074" y="392305"/>
                </a:cubicBezTo>
                <a:cubicBezTo>
                  <a:pt x="383074" y="430545"/>
                  <a:pt x="484674" y="615372"/>
                  <a:pt x="532935" y="666359"/>
                </a:cubicBezTo>
                <a:lnTo>
                  <a:pt x="579925" y="714796"/>
                </a:lnTo>
                <a:lnTo>
                  <a:pt x="583735" y="662535"/>
                </a:lnTo>
                <a:cubicBezTo>
                  <a:pt x="586275" y="633217"/>
                  <a:pt x="578655" y="582230"/>
                  <a:pt x="568495" y="550364"/>
                </a:cubicBezTo>
                <a:close/>
                <a:moveTo>
                  <a:pt x="590085" y="333670"/>
                </a:moveTo>
                <a:cubicBezTo>
                  <a:pt x="604055" y="318374"/>
                  <a:pt x="606595" y="305627"/>
                  <a:pt x="598975" y="292881"/>
                </a:cubicBezTo>
                <a:cubicBezTo>
                  <a:pt x="592625" y="282683"/>
                  <a:pt x="586275" y="254640"/>
                  <a:pt x="586275" y="230422"/>
                </a:cubicBezTo>
                <a:cubicBezTo>
                  <a:pt x="586275" y="194731"/>
                  <a:pt x="573575" y="175611"/>
                  <a:pt x="507534" y="113152"/>
                </a:cubicBezTo>
                <a:cubicBezTo>
                  <a:pt x="440224" y="50693"/>
                  <a:pt x="419904" y="39221"/>
                  <a:pt x="380534" y="37947"/>
                </a:cubicBezTo>
                <a:cubicBezTo>
                  <a:pt x="353864" y="37947"/>
                  <a:pt x="332274" y="43045"/>
                  <a:pt x="332274" y="50693"/>
                </a:cubicBezTo>
                <a:cubicBezTo>
                  <a:pt x="332274" y="57067"/>
                  <a:pt x="350054" y="92757"/>
                  <a:pt x="372914" y="129723"/>
                </a:cubicBezTo>
                <a:cubicBezTo>
                  <a:pt x="394504" y="166688"/>
                  <a:pt x="418634" y="220224"/>
                  <a:pt x="427524" y="248267"/>
                </a:cubicBezTo>
                <a:cubicBezTo>
                  <a:pt x="438954" y="286507"/>
                  <a:pt x="455464" y="306902"/>
                  <a:pt x="492294" y="327297"/>
                </a:cubicBezTo>
                <a:cubicBezTo>
                  <a:pt x="551985" y="361713"/>
                  <a:pt x="563415" y="362987"/>
                  <a:pt x="590085" y="333670"/>
                </a:cubicBezTo>
                <a:close/>
              </a:path>
            </a:pathLst>
          </a:custGeom>
          <a:solidFill>
            <a:schemeClr val="bg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9BAA7-3849-4449-9E58-2A4E24BB60F0}"/>
              </a:ext>
            </a:extLst>
          </p:cNvPr>
          <p:cNvSpPr txBox="1"/>
          <p:nvPr/>
        </p:nvSpPr>
        <p:spPr>
          <a:xfrm>
            <a:off x="2809875" y="2776148"/>
            <a:ext cx="65722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Quicksand Bold" pitchFamily="50" charset="0"/>
              </a:rPr>
              <a:t>energatic</a:t>
            </a:r>
            <a:endParaRPr lang="en-US" sz="7200" dirty="0">
              <a:solidFill>
                <a:schemeClr val="bg1"/>
              </a:solidFill>
              <a:latin typeface="Quicksan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Meganté-Personal-Use-Only</vt:lpstr>
      <vt:lpstr>Quicksand Bold</vt:lpstr>
      <vt:lpstr>Quicksand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Isaac Marin Granados</dc:creator>
  <cp:lastModifiedBy>Marco Isaac Marin Granados</cp:lastModifiedBy>
  <cp:revision>1</cp:revision>
  <dcterms:created xsi:type="dcterms:W3CDTF">2021-11-05T18:47:15Z</dcterms:created>
  <dcterms:modified xsi:type="dcterms:W3CDTF">2021-11-05T19:29:53Z</dcterms:modified>
</cp:coreProperties>
</file>