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902BC-3244-4E86-8D90-1925B7A5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998" y="987625"/>
            <a:ext cx="8825658" cy="2677648"/>
          </a:xfrm>
        </p:spPr>
        <p:txBody>
          <a:bodyPr/>
          <a:lstStyle/>
          <a:p>
            <a:r>
              <a:rPr lang="es-ES" dirty="0"/>
              <a:t>Peligrosos  biomecánicos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6C006-18C2-49CA-B235-5CC588BE4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349012"/>
            <a:ext cx="8825658" cy="861420"/>
          </a:xfrm>
        </p:spPr>
        <p:txBody>
          <a:bodyPr/>
          <a:lstStyle/>
          <a:p>
            <a:r>
              <a:rPr lang="es-ES" dirty="0"/>
              <a:t>JUAN PABLO MARIN ISAZA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240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C7126-077B-43A9-B7F1-72C6957C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 la biomecánica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C1835-F19C-4685-90AE-5E1A2E32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define como el estudio de la interacción de los trabajadores con sus herramientas, maquinas y materiales en sus puesto de trabajos con el fin de mejorar el rendimiento del trabajador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596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8B664-2D0F-4B8E-9538-8BAB15E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Factores del riesgo biomecánico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9F82A-04D8-46B7-9185-62427EDF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probabilidad de sufrir algún evento adverso e indeseado(accidente o enfermedad) durante la realización del trabajo </a:t>
            </a:r>
          </a:p>
          <a:p>
            <a:r>
              <a:rPr lang="es-ES" dirty="0"/>
              <a:t>Clasificación </a:t>
            </a:r>
          </a:p>
          <a:p>
            <a:r>
              <a:rPr lang="es-ES" dirty="0"/>
              <a:t>Manipulación manual de cargas </a:t>
            </a:r>
          </a:p>
          <a:p>
            <a:r>
              <a:rPr lang="es-ES" dirty="0"/>
              <a:t>Esfuerzo</a:t>
            </a:r>
          </a:p>
          <a:p>
            <a:r>
              <a:rPr lang="es-ES" dirty="0"/>
              <a:t>movimiento repetitivo </a:t>
            </a:r>
          </a:p>
          <a:p>
            <a:r>
              <a:rPr lang="es-ES" dirty="0"/>
              <a:t>Posturas (prolongada , mantenida, forzada, anti gravitatoria)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09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9F2D4-FB51-4AD4-8673-F29F9C10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18" y="2374232"/>
            <a:ext cx="8825659" cy="3400926"/>
          </a:xfrm>
        </p:spPr>
        <p:txBody>
          <a:bodyPr/>
          <a:lstStyle/>
          <a:p>
            <a:r>
              <a:rPr lang="es-ES" dirty="0"/>
              <a:t>POSTURA </a:t>
            </a:r>
          </a:p>
          <a:p>
            <a:r>
              <a:rPr lang="es-ES" dirty="0"/>
              <a:t>MUY ALTO: posturas con un riesgo extremo de lesión musculoesquelética. Deben tomarse medidas correctivas inmediatamente. </a:t>
            </a:r>
          </a:p>
          <a:p>
            <a:r>
              <a:rPr lang="es-ES" dirty="0"/>
              <a:t>ALTO : posturas de trabajo con riesgo significativo de lesión. Se deben modificar las condiciones de trabajo tan pronto como sea posible.</a:t>
            </a:r>
          </a:p>
          <a:p>
            <a:r>
              <a:rPr lang="es-ES" dirty="0"/>
              <a:t> MEDIO: posturas con riesgo moderado de lesión musculoesquelética sobre las que se precisa una modificación, aunque no inmediata. </a:t>
            </a:r>
          </a:p>
          <a:p>
            <a:r>
              <a:rPr lang="es-ES" dirty="0"/>
              <a:t>BAJO: posturas que se consideran normales, con riesgo leve de lesiones musculoesqueléticas, y en las que puede ser necesaria alguna acción.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C35BF23-4133-42E6-BE5E-999B1E870939}"/>
              </a:ext>
            </a:extLst>
          </p:cNvPr>
          <p:cNvSpPr txBox="1"/>
          <p:nvPr/>
        </p:nvSpPr>
        <p:spPr>
          <a:xfrm>
            <a:off x="1556085" y="625642"/>
            <a:ext cx="8373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Clasificaciones de los riesgos biomecánicos 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352883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8161F-5541-4E2C-91DC-6947938B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83971"/>
            <a:ext cx="11168743" cy="4180115"/>
          </a:xfrm>
        </p:spPr>
        <p:txBody>
          <a:bodyPr>
            <a:normAutofit/>
          </a:bodyPr>
          <a:lstStyle/>
          <a:p>
            <a:r>
              <a:rPr lang="es-ES" dirty="0"/>
              <a:t>MOVIMIENTOS REPETITIVOS</a:t>
            </a:r>
          </a:p>
          <a:p>
            <a:r>
              <a:rPr lang="es-ES" dirty="0"/>
              <a:t> MUY ALTO: actividad que exige movimientos rápidos y continuos de cualquier segmento corporal, a un ritmo difícil de mantener (ciclos de trabajo menores a 30 s </a:t>
            </a:r>
            <a:r>
              <a:rPr lang="es-ES" dirty="0" err="1"/>
              <a:t>ó</a:t>
            </a:r>
            <a:r>
              <a:rPr lang="es-ES" dirty="0"/>
              <a:t> 1 min, o concentración de movimientos que utiliza pocos músculos durante más del 50 % del tiempo de trabajo). </a:t>
            </a:r>
          </a:p>
          <a:p>
            <a:r>
              <a:rPr lang="es-ES" dirty="0"/>
              <a:t>ALTO : actividad que exige movimientos rápidos y continuos de cualquier segmento corporal, con la posibilidad de realizar pausas ocasionales (ciclos de trabajo menores a 30 s </a:t>
            </a:r>
            <a:r>
              <a:rPr lang="es-ES" dirty="0" err="1"/>
              <a:t>ó</a:t>
            </a:r>
            <a:r>
              <a:rPr lang="es-ES" dirty="0"/>
              <a:t> 1 min, o concentración de movimientos que utiliza pocos músculos durante más del 50 % del tiempo de trabajo). </a:t>
            </a:r>
          </a:p>
          <a:p>
            <a:r>
              <a:rPr lang="es-ES" dirty="0"/>
              <a:t>MEDIO: actividad que exige movimientos lentos y continuos de cualquier segmento corporal, con la posibilidad de realizar pausas cortas. </a:t>
            </a:r>
          </a:p>
          <a:p>
            <a:r>
              <a:rPr lang="es-ES" dirty="0"/>
              <a:t>BAJO : actividad que involucra cualquier segmento corporal con exposición inferior al 50% del tiempo de trabajo, en el cual hay pausas programadas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609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05CE9-E505-4C12-8146-4B33E5CC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ESFUERZO </a:t>
            </a:r>
          </a:p>
          <a:p>
            <a:r>
              <a:rPr lang="es-ES" dirty="0"/>
              <a:t>MUY ALTO: actividad intensa en donde el esfuerzo es visible en la expresión facial del trabajador y/o la contracción muscular es visible. </a:t>
            </a:r>
          </a:p>
          <a:p>
            <a:r>
              <a:rPr lang="es-ES" dirty="0"/>
              <a:t>ALTO : actividad pesada, con resistencia.</a:t>
            </a:r>
          </a:p>
          <a:p>
            <a:r>
              <a:rPr lang="es-ES" dirty="0"/>
              <a:t> MEDIO: actividad con esfuerzo moderado.</a:t>
            </a:r>
          </a:p>
          <a:p>
            <a:r>
              <a:rPr lang="es-ES" dirty="0"/>
              <a:t> BAJO : no hay esfuerzo aparente, ni resistencia, y existe libertad de movimientos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644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BCB2D-E310-455E-8507-6D94034B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CDE68-EC1C-42EE-B0EA-F0B1278A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MANIPULACIÒN MANUAL DE CARGAS </a:t>
            </a:r>
          </a:p>
          <a:p>
            <a:r>
              <a:rPr lang="es-ES" dirty="0"/>
              <a:t>MUY ALTO: manipulación manual de cargas con un riesgo extremo de lesión musculoesquelética. Deben tomarse medidas correctivas inmediatamente</a:t>
            </a:r>
          </a:p>
          <a:p>
            <a:r>
              <a:rPr lang="es-ES" dirty="0"/>
              <a:t>ALTO : manipulación manual de cargas con riesgo significativo de lesión. Se deben modificar las condiciones de trabajo tan pronto como sea posible.</a:t>
            </a:r>
          </a:p>
          <a:p>
            <a:r>
              <a:rPr lang="es-ES" dirty="0"/>
              <a:t> MEDIO: manipulación manual de cargas con riesgo moderado de lesión musculoesquelética sobre las que se precisa una modificación, aunque no inmediata. </a:t>
            </a:r>
          </a:p>
          <a:p>
            <a:r>
              <a:rPr lang="es-ES" dirty="0"/>
              <a:t>BAJO: manipulación manual de cargas con riesgo leve de lesiones musculoesqueléticas, puede ser necesaria alguna acción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3836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{41E31E3E-04C7-44D6-B9E3-52F19101B869}tf02900722</Template>
  <TotalTime>210</TotalTime>
  <Words>483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Peligrosos  biomecánicos</vt:lpstr>
      <vt:lpstr>Que es la biomecánica</vt:lpstr>
      <vt:lpstr>Factores del riesgo biomecánico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Peligrosos  biomecánicos</dc:title>
  <dc:creator>juan pablo</dc:creator>
  <cp:lastModifiedBy>juan pablo</cp:lastModifiedBy>
  <cp:revision>9</cp:revision>
  <dcterms:created xsi:type="dcterms:W3CDTF">2021-03-17T20:55:13Z</dcterms:created>
  <dcterms:modified xsi:type="dcterms:W3CDTF">2021-03-18T00:25:29Z</dcterms:modified>
</cp:coreProperties>
</file>