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22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86061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6178315" y="1942541"/>
            <a:ext cx="7588049" cy="22412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825"/>
              </a:lnSpc>
              <a:buNone/>
            </a:pPr>
            <a:r>
              <a:rPr lang="en-US" sz="7060" b="1" dirty="0">
                <a:solidFill>
                  <a:srgbClr val="FAE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CKER THREE" pitchFamily="2" charset="0"/>
                <a:ea typeface="Dela Gothic One" pitchFamily="34" charset="-122"/>
                <a:cs typeface="Dela Gothic One" pitchFamily="34" charset="-120"/>
              </a:rPr>
              <a:t>Домашний фитнес</a:t>
            </a:r>
            <a:endParaRPr lang="en-US" sz="706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CKER THREE" pitchFamily="2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350437" y="4868228"/>
            <a:ext cx="7415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8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Приложение для домашней тренировки</a:t>
            </a:r>
            <a:endParaRPr lang="en-US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AE385B-AD9D-4146-AFFC-25EB3430E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89473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763554"/>
            <a:ext cx="10071497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dirty="0">
                <a:solidFill>
                  <a:srgbClr val="FAEBEB"/>
                </a:solidFill>
                <a:latin typeface="DOCKER THREE" pitchFamily="2" charset="0"/>
                <a:ea typeface="Dela Gothic One" pitchFamily="34" charset="-122"/>
                <a:cs typeface="Dela Gothic One" pitchFamily="34" charset="-120"/>
              </a:rPr>
              <a:t>Особенности разработки</a:t>
            </a:r>
            <a:endParaRPr lang="en-US" sz="5116" dirty="0">
              <a:latin typeface="DOCKER THREE" pitchFamily="2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64037" y="3069431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Delphi 12 - мощный язык программирования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864037" y="3988951"/>
            <a:ext cx="3898821" cy="8120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Быстрый и эффективный</a:t>
            </a:r>
            <a:endParaRPr lang="en-US" sz="2558" dirty="0"/>
          </a:p>
        </p:txBody>
      </p:sp>
      <p:sp>
        <p:nvSpPr>
          <p:cNvPr id="7" name="Text 4"/>
          <p:cNvSpPr/>
          <p:nvPr/>
        </p:nvSpPr>
        <p:spPr>
          <a:xfrm>
            <a:off x="864037" y="5047774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Разработка с использованием готовых компонентов</a:t>
            </a: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5372695" y="3988951"/>
            <a:ext cx="3898821" cy="8120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Гибкость и масштабируемость</a:t>
            </a:r>
            <a:endParaRPr lang="en-US" sz="2558" dirty="0"/>
          </a:p>
        </p:txBody>
      </p:sp>
      <p:sp>
        <p:nvSpPr>
          <p:cNvPr id="9" name="Text 6"/>
          <p:cNvSpPr/>
          <p:nvPr/>
        </p:nvSpPr>
        <p:spPr>
          <a:xfrm>
            <a:off x="5372695" y="5047774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Создавайте приложения любой сложности</a:t>
            </a:r>
            <a:endParaRPr lang="en-US" sz="1944" dirty="0"/>
          </a:p>
        </p:txBody>
      </p:sp>
      <p:sp>
        <p:nvSpPr>
          <p:cNvPr id="10" name="Text 7"/>
          <p:cNvSpPr/>
          <p:nvPr/>
        </p:nvSpPr>
        <p:spPr>
          <a:xfrm>
            <a:off x="9881354" y="3988951"/>
            <a:ext cx="3898821" cy="12180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Поддержка современных технологий</a:t>
            </a:r>
            <a:endParaRPr lang="en-US" sz="2558" dirty="0"/>
          </a:p>
        </p:txBody>
      </p:sp>
      <p:sp>
        <p:nvSpPr>
          <p:cNvPr id="11" name="Text 8"/>
          <p:cNvSpPr/>
          <p:nvPr/>
        </p:nvSpPr>
        <p:spPr>
          <a:xfrm>
            <a:off x="9881354" y="5047773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Совместимость с различными устройствами и платформами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775222"/>
            <a:ext cx="7429619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dirty="0">
                <a:solidFill>
                  <a:srgbClr val="FAEBEB"/>
                </a:solidFill>
                <a:latin typeface="DOCKER THREE" pitchFamily="2" charset="0"/>
                <a:ea typeface="Dela Gothic One" pitchFamily="34" charset="-122"/>
                <a:cs typeface="Dela Gothic One" pitchFamily="34" charset="-120"/>
              </a:rPr>
              <a:t>Основные функции</a:t>
            </a:r>
            <a:endParaRPr lang="en-US" sz="5116" dirty="0">
              <a:latin typeface="DOCKER THREE" pitchFamily="2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64037" y="3081099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Доступ к различным тренировкам</a:t>
            </a:r>
            <a:endParaRPr lang="en-US" sz="2400" dirty="0"/>
          </a:p>
        </p:txBody>
      </p:sp>
      <p:sp>
        <p:nvSpPr>
          <p:cNvPr id="6" name="Shape 3"/>
          <p:cNvSpPr/>
          <p:nvPr/>
        </p:nvSpPr>
        <p:spPr>
          <a:xfrm>
            <a:off x="864037" y="4031456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740B0B"/>
          </a:solidFill>
          <a:ln w="15240">
            <a:solidFill>
              <a:srgbClr val="8D2424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27152" y="4114205"/>
            <a:ext cx="229195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r>
              <a:rPr lang="en-US" sz="306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3069" dirty="0"/>
          </a:p>
        </p:txBody>
      </p:sp>
      <p:sp>
        <p:nvSpPr>
          <p:cNvPr id="8" name="Text 5"/>
          <p:cNvSpPr/>
          <p:nvPr/>
        </p:nvSpPr>
        <p:spPr>
          <a:xfrm>
            <a:off x="1666280" y="4031456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Тренировки</a:t>
            </a:r>
            <a:endParaRPr lang="en-US" sz="2558" dirty="0"/>
          </a:p>
        </p:txBody>
      </p:sp>
      <p:sp>
        <p:nvSpPr>
          <p:cNvPr id="9" name="Text 6"/>
          <p:cNvSpPr/>
          <p:nvPr/>
        </p:nvSpPr>
        <p:spPr>
          <a:xfrm>
            <a:off x="1666280" y="4585573"/>
            <a:ext cx="552557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Различные тренировочные программы</a:t>
            </a:r>
            <a:endParaRPr lang="en-US" sz="1944" dirty="0"/>
          </a:p>
        </p:txBody>
      </p:sp>
      <p:sp>
        <p:nvSpPr>
          <p:cNvPr id="10" name="Shape 7"/>
          <p:cNvSpPr/>
          <p:nvPr/>
        </p:nvSpPr>
        <p:spPr>
          <a:xfrm>
            <a:off x="7438668" y="4031456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740B0B"/>
          </a:solidFill>
          <a:ln w="15240">
            <a:solidFill>
              <a:srgbClr val="8D2424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553682" y="4114205"/>
            <a:ext cx="325398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r>
              <a:rPr lang="en-US" sz="306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3069" dirty="0"/>
          </a:p>
        </p:txBody>
      </p:sp>
      <p:sp>
        <p:nvSpPr>
          <p:cNvPr id="12" name="Text 9"/>
          <p:cNvSpPr/>
          <p:nvPr/>
        </p:nvSpPr>
        <p:spPr>
          <a:xfrm>
            <a:off x="8240911" y="4031456"/>
            <a:ext cx="3619619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ru-RU" sz="2558" dirty="0">
                <a:solidFill>
                  <a:srgbClr val="FFE5E5"/>
                </a:solidFill>
                <a:ea typeface="Dela Gothic One" pitchFamily="34" charset="-122"/>
              </a:rPr>
              <a:t>Отчет</a:t>
            </a:r>
            <a:endParaRPr lang="en-US" sz="2558" dirty="0"/>
          </a:p>
        </p:txBody>
      </p:sp>
      <p:sp>
        <p:nvSpPr>
          <p:cNvPr id="13" name="Text 10"/>
          <p:cNvSpPr/>
          <p:nvPr/>
        </p:nvSpPr>
        <p:spPr>
          <a:xfrm>
            <a:off x="8240911" y="4585573"/>
            <a:ext cx="552557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Отслеживай</a:t>
            </a: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ru-RU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свой прогресс</a:t>
            </a:r>
            <a:endParaRPr lang="en-US" sz="1944" dirty="0"/>
          </a:p>
        </p:txBody>
      </p:sp>
      <p:sp>
        <p:nvSpPr>
          <p:cNvPr id="14" name="Shape 11"/>
          <p:cNvSpPr/>
          <p:nvPr/>
        </p:nvSpPr>
        <p:spPr>
          <a:xfrm>
            <a:off x="864037" y="5505093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740B0B"/>
          </a:solidFill>
          <a:ln w="15240">
            <a:solidFill>
              <a:srgbClr val="8D2424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70002" y="5587841"/>
            <a:ext cx="343376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r>
              <a:rPr lang="en-US" sz="306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3069" dirty="0"/>
          </a:p>
        </p:txBody>
      </p:sp>
      <p:sp>
        <p:nvSpPr>
          <p:cNvPr id="16" name="Text 13"/>
          <p:cNvSpPr/>
          <p:nvPr/>
        </p:nvSpPr>
        <p:spPr>
          <a:xfrm>
            <a:off x="1666280" y="5505093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ru-RU" sz="2558" dirty="0">
                <a:solidFill>
                  <a:srgbClr val="FFE5E5"/>
                </a:solidFill>
                <a:ea typeface="Dela Gothic One" pitchFamily="34" charset="-122"/>
              </a:rPr>
              <a:t>Настройки</a:t>
            </a:r>
            <a:endParaRPr lang="en-US" sz="2558" dirty="0"/>
          </a:p>
        </p:txBody>
      </p:sp>
      <p:sp>
        <p:nvSpPr>
          <p:cNvPr id="17" name="Text 14"/>
          <p:cNvSpPr/>
          <p:nvPr/>
        </p:nvSpPr>
        <p:spPr>
          <a:xfrm>
            <a:off x="1666280" y="6059210"/>
            <a:ext cx="552557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ru-RU" sz="1944" dirty="0">
                <a:solidFill>
                  <a:srgbClr val="FFE5E5"/>
                </a:solidFill>
                <a:ea typeface="DM Sans" pitchFamily="34" charset="-122"/>
              </a:rPr>
              <a:t>Сделай приложение еще удобнее</a:t>
            </a:r>
            <a:endParaRPr lang="en-US" sz="1944" dirty="0"/>
          </a:p>
        </p:txBody>
      </p:sp>
      <p:sp>
        <p:nvSpPr>
          <p:cNvPr id="18" name="Shape 15"/>
          <p:cNvSpPr/>
          <p:nvPr/>
        </p:nvSpPr>
        <p:spPr>
          <a:xfrm>
            <a:off x="7438668" y="5505093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740B0B"/>
          </a:solidFill>
          <a:ln w="15240">
            <a:solidFill>
              <a:srgbClr val="8D2424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7536299" y="5587841"/>
            <a:ext cx="360164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r>
              <a:rPr lang="en-US" sz="306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4</a:t>
            </a:r>
            <a:endParaRPr lang="en-US" sz="3069" dirty="0"/>
          </a:p>
        </p:txBody>
      </p:sp>
      <p:sp>
        <p:nvSpPr>
          <p:cNvPr id="20" name="Text 17"/>
          <p:cNvSpPr/>
          <p:nvPr/>
        </p:nvSpPr>
        <p:spPr>
          <a:xfrm>
            <a:off x="8240911" y="5505093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Музыка</a:t>
            </a:r>
            <a:endParaRPr lang="en-US" sz="2558" dirty="0"/>
          </a:p>
        </p:txBody>
      </p:sp>
      <p:sp>
        <p:nvSpPr>
          <p:cNvPr id="21" name="Text 18"/>
          <p:cNvSpPr/>
          <p:nvPr/>
        </p:nvSpPr>
        <p:spPr>
          <a:xfrm>
            <a:off x="8240911" y="6059210"/>
            <a:ext cx="552557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Проигрыватель для мотивации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64037" y="986909"/>
            <a:ext cx="9244727" cy="16242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dirty="0">
                <a:solidFill>
                  <a:srgbClr val="FAEBEB"/>
                </a:solidFill>
                <a:latin typeface="DOCKER THREE" pitchFamily="2" charset="0"/>
                <a:ea typeface="Dela Gothic One" pitchFamily="34" charset="-122"/>
                <a:cs typeface="Dela Gothic One" pitchFamily="34" charset="-120"/>
              </a:rPr>
              <a:t>Преимущества приложения</a:t>
            </a:r>
            <a:endParaRPr lang="en-US" sz="5116" dirty="0">
              <a:latin typeface="DOCKER THREE" pitchFamily="2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64037" y="2981444"/>
            <a:ext cx="92447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Удобство и доступность</a:t>
            </a:r>
            <a:endParaRPr lang="en-US" sz="2400" dirty="0"/>
          </a:p>
        </p:txBody>
      </p:sp>
      <p:sp>
        <p:nvSpPr>
          <p:cNvPr id="7" name="Shape 3"/>
          <p:cNvSpPr/>
          <p:nvPr/>
        </p:nvSpPr>
        <p:spPr>
          <a:xfrm>
            <a:off x="864037" y="3654147"/>
            <a:ext cx="4499015" cy="1868329"/>
          </a:xfrm>
          <a:prstGeom prst="roundRect">
            <a:avLst>
              <a:gd name="adj" fmla="val 5946"/>
            </a:avLst>
          </a:prstGeom>
          <a:solidFill>
            <a:srgbClr val="740B0B"/>
          </a:solidFill>
          <a:ln w="15240">
            <a:solidFill>
              <a:srgbClr val="8D2424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126093" y="3916204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Доступность</a:t>
            </a:r>
            <a:endParaRPr lang="en-US" sz="2558" dirty="0"/>
          </a:p>
        </p:txBody>
      </p:sp>
      <p:sp>
        <p:nvSpPr>
          <p:cNvPr id="9" name="Text 5"/>
          <p:cNvSpPr/>
          <p:nvPr/>
        </p:nvSpPr>
        <p:spPr>
          <a:xfrm>
            <a:off x="1126093" y="4470321"/>
            <a:ext cx="397490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Тренировки в любое время и в любом месте</a:t>
            </a:r>
            <a:endParaRPr lang="en-US" sz="1944" dirty="0"/>
          </a:p>
        </p:txBody>
      </p:sp>
      <p:sp>
        <p:nvSpPr>
          <p:cNvPr id="10" name="Shape 6"/>
          <p:cNvSpPr/>
          <p:nvPr/>
        </p:nvSpPr>
        <p:spPr>
          <a:xfrm>
            <a:off x="5609868" y="3654147"/>
            <a:ext cx="4499015" cy="1868329"/>
          </a:xfrm>
          <a:prstGeom prst="roundRect">
            <a:avLst>
              <a:gd name="adj" fmla="val 5946"/>
            </a:avLst>
          </a:prstGeom>
          <a:solidFill>
            <a:srgbClr val="740B0B"/>
          </a:solidFill>
          <a:ln w="15240">
            <a:solidFill>
              <a:srgbClr val="8D2424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871924" y="3916204"/>
            <a:ext cx="3756422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Индивидуализация</a:t>
            </a:r>
            <a:endParaRPr lang="en-US" sz="2558" dirty="0"/>
          </a:p>
        </p:txBody>
      </p:sp>
      <p:sp>
        <p:nvSpPr>
          <p:cNvPr id="12" name="Text 8"/>
          <p:cNvSpPr/>
          <p:nvPr/>
        </p:nvSpPr>
        <p:spPr>
          <a:xfrm>
            <a:off x="5871924" y="4470321"/>
            <a:ext cx="397490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Персонализированные тренировки</a:t>
            </a:r>
            <a:endParaRPr lang="en-US" sz="1944" dirty="0"/>
          </a:p>
        </p:txBody>
      </p:sp>
      <p:sp>
        <p:nvSpPr>
          <p:cNvPr id="13" name="Shape 9"/>
          <p:cNvSpPr/>
          <p:nvPr/>
        </p:nvSpPr>
        <p:spPr>
          <a:xfrm>
            <a:off x="864037" y="5769293"/>
            <a:ext cx="9244727" cy="1473279"/>
          </a:xfrm>
          <a:prstGeom prst="roundRect">
            <a:avLst>
              <a:gd name="adj" fmla="val 7541"/>
            </a:avLst>
          </a:prstGeom>
          <a:solidFill>
            <a:srgbClr val="740B0B"/>
          </a:solidFill>
          <a:ln w="15240">
            <a:solidFill>
              <a:srgbClr val="8D242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126093" y="6031349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Мотивация</a:t>
            </a:r>
            <a:endParaRPr lang="en-US" sz="2558" dirty="0"/>
          </a:p>
        </p:txBody>
      </p:sp>
      <p:sp>
        <p:nvSpPr>
          <p:cNvPr id="15" name="Text 11"/>
          <p:cNvSpPr/>
          <p:nvPr/>
        </p:nvSpPr>
        <p:spPr>
          <a:xfrm>
            <a:off x="1126093" y="6585466"/>
            <a:ext cx="872061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Постановка целей и отслеживание прогресса</a:t>
            </a:r>
            <a:endParaRPr lang="en-US" sz="1944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819F57C-19B5-415C-8113-43420CCF6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580" y="-29444"/>
            <a:ext cx="4274820" cy="82590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356521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9986" y="659963"/>
            <a:ext cx="7588210" cy="7895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216"/>
              </a:lnSpc>
              <a:buNone/>
            </a:pPr>
            <a:r>
              <a:rPr lang="en-US" sz="4973" dirty="0">
                <a:solidFill>
                  <a:srgbClr val="FAEBEB"/>
                </a:solidFill>
                <a:latin typeface="DOCKER THREE" pitchFamily="2" charset="0"/>
                <a:ea typeface="Dela Gothic One" pitchFamily="34" charset="-122"/>
                <a:cs typeface="Dela Gothic One" pitchFamily="34" charset="-120"/>
              </a:rPr>
              <a:t>Дизайн и интерфейс</a:t>
            </a:r>
            <a:endParaRPr lang="en-US" sz="4973" dirty="0">
              <a:latin typeface="DOCKER THREE" pitchFamily="2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39986" y="1929408"/>
            <a:ext cx="12950428" cy="383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24"/>
              </a:lnSpc>
              <a:buNone/>
            </a:pPr>
            <a:r>
              <a:rPr lang="en-US" sz="24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Интуитивно понятный и стильный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839986" y="6773823"/>
            <a:ext cx="3653314" cy="3946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08"/>
              </a:lnSpc>
              <a:buNone/>
            </a:pPr>
            <a:r>
              <a:rPr lang="en-US" sz="24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Простой и удобный</a:t>
            </a:r>
            <a:endParaRPr lang="en-US" sz="2487" dirty="0"/>
          </a:p>
        </p:txBody>
      </p:sp>
      <p:sp>
        <p:nvSpPr>
          <p:cNvPr id="8" name="Text 4"/>
          <p:cNvSpPr/>
          <p:nvPr/>
        </p:nvSpPr>
        <p:spPr>
          <a:xfrm>
            <a:off x="839986" y="7312462"/>
            <a:ext cx="6295192" cy="383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24"/>
              </a:lnSpc>
              <a:buNone/>
            </a:pPr>
            <a:r>
              <a:rPr lang="en-US" sz="189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Легко использовать</a:t>
            </a:r>
            <a:endParaRPr lang="en-US" sz="1890" dirty="0"/>
          </a:p>
        </p:txBody>
      </p:sp>
      <p:sp>
        <p:nvSpPr>
          <p:cNvPr id="10" name="Text 5"/>
          <p:cNvSpPr/>
          <p:nvPr/>
        </p:nvSpPr>
        <p:spPr>
          <a:xfrm>
            <a:off x="7495103" y="6773942"/>
            <a:ext cx="3157776" cy="3946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08"/>
              </a:lnSpc>
              <a:buNone/>
            </a:pPr>
            <a:r>
              <a:rPr lang="en-US" sz="24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Информативный</a:t>
            </a:r>
            <a:endParaRPr lang="en-US" sz="2487" dirty="0"/>
          </a:p>
        </p:txBody>
      </p:sp>
      <p:sp>
        <p:nvSpPr>
          <p:cNvPr id="11" name="Text 6"/>
          <p:cNvSpPr/>
          <p:nvPr/>
        </p:nvSpPr>
        <p:spPr>
          <a:xfrm>
            <a:off x="7495103" y="7312581"/>
            <a:ext cx="6295311" cy="3839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24"/>
              </a:lnSpc>
              <a:buNone/>
            </a:pPr>
            <a:r>
              <a:rPr lang="en-US" sz="189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Полная информация о тренировках</a:t>
            </a:r>
            <a:endParaRPr lang="en-US" sz="189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A0D3C0B-5421-43C1-B85F-ABFCA0A43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86" y="2583299"/>
            <a:ext cx="6208214" cy="365736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F7A2B33-1C4F-4A75-A672-9DFF8787F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5103" y="2583299"/>
            <a:ext cx="6327238" cy="36573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2050494"/>
            <a:ext cx="9888379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dirty="0">
                <a:solidFill>
                  <a:srgbClr val="FAEBEB"/>
                </a:solidFill>
                <a:latin typeface="DOCKER THREE" pitchFamily="2" charset="0"/>
                <a:ea typeface="Dela Gothic One" pitchFamily="34" charset="-122"/>
                <a:cs typeface="Dela Gothic One" pitchFamily="34" charset="-120"/>
              </a:rPr>
              <a:t>Техническая реализация</a:t>
            </a:r>
            <a:endParaRPr lang="en-US" sz="5116" dirty="0">
              <a:latin typeface="DOCKER THREE" pitchFamily="2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64037" y="3356372"/>
            <a:ext cx="129023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Надежное и оптимизированное приложение</a:t>
            </a:r>
            <a:endParaRPr lang="en-US" sz="2400" dirty="0"/>
          </a:p>
        </p:txBody>
      </p:sp>
      <p:sp>
        <p:nvSpPr>
          <p:cNvPr id="6" name="Shape 3"/>
          <p:cNvSpPr/>
          <p:nvPr/>
        </p:nvSpPr>
        <p:spPr>
          <a:xfrm>
            <a:off x="864037" y="4029075"/>
            <a:ext cx="12902327" cy="2150031"/>
          </a:xfrm>
          <a:prstGeom prst="roundRect">
            <a:avLst>
              <a:gd name="adj" fmla="val 5167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879277" y="4044315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1126093" y="4200049"/>
            <a:ext cx="59384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Язык программирования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7565827" y="4200049"/>
            <a:ext cx="59384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Delphi 12</a:t>
            </a:r>
            <a:endParaRPr lang="en-US" sz="1944" dirty="0"/>
          </a:p>
        </p:txBody>
      </p:sp>
      <p:sp>
        <p:nvSpPr>
          <p:cNvPr id="10" name="Shape 7"/>
          <p:cNvSpPr/>
          <p:nvPr/>
        </p:nvSpPr>
        <p:spPr>
          <a:xfrm>
            <a:off x="864036" y="4716303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1126093" y="4906566"/>
            <a:ext cx="59384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</a:rPr>
              <a:t>Библиотека</a:t>
            </a: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</a:rPr>
              <a:t> </a:t>
            </a:r>
            <a:r>
              <a:rPr lang="en-US" sz="1944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</a:rPr>
              <a:t>дополнительных</a:t>
            </a: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</a:rPr>
              <a:t> </a:t>
            </a:r>
            <a:r>
              <a:rPr lang="en-US" sz="1944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</a:rPr>
              <a:t>элементов</a:t>
            </a:r>
            <a:r>
              <a:rPr lang="en-US" sz="1944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</a:rPr>
              <a:t> </a:t>
            </a:r>
            <a:r>
              <a:rPr lang="en-US" sz="1944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</a:rPr>
              <a:t>управления</a:t>
            </a:r>
            <a:endParaRPr lang="en-US" sz="1944" dirty="0">
              <a:solidFill>
                <a:srgbClr val="FFE5E5"/>
              </a:solidFill>
              <a:latin typeface="DM Sans" pitchFamily="34" charset="0"/>
              <a:ea typeface="DM Sans" pitchFamily="34" charset="-122"/>
            </a:endParaRPr>
          </a:p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2" name="Text 9"/>
          <p:cNvSpPr/>
          <p:nvPr/>
        </p:nvSpPr>
        <p:spPr>
          <a:xfrm>
            <a:off x="7565827" y="4906566"/>
            <a:ext cx="59384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110"/>
              </a:lnSpc>
            </a:pPr>
            <a:r>
              <a:rPr lang="en-US" sz="1944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</a:rPr>
              <a:t>AlphaControls</a:t>
            </a:r>
            <a:endParaRPr lang="en-US" sz="1944" dirty="0">
              <a:solidFill>
                <a:srgbClr val="FFE5E5"/>
              </a:solidFill>
              <a:latin typeface="DM Sans" pitchFamily="34" charset="0"/>
              <a:ea typeface="DM Sans" pitchFamily="34" charset="-122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879277" y="5457349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4" name="Text 11"/>
          <p:cNvSpPr/>
          <p:nvPr/>
        </p:nvSpPr>
        <p:spPr>
          <a:xfrm>
            <a:off x="1126093" y="5613083"/>
            <a:ext cx="59384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110"/>
              </a:lnSpc>
            </a:pPr>
            <a:r>
              <a:rPr lang="en-US" sz="1944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</a:rPr>
              <a:t>Мультимедиа</a:t>
            </a:r>
            <a:endParaRPr lang="en-US" sz="1944" dirty="0">
              <a:solidFill>
                <a:srgbClr val="FFE5E5"/>
              </a:solidFill>
              <a:latin typeface="DM Sans" pitchFamily="34" charset="0"/>
              <a:ea typeface="DM Sans" pitchFamily="34" charset="-122"/>
            </a:endParaRPr>
          </a:p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5" name="Text 12"/>
          <p:cNvSpPr/>
          <p:nvPr/>
        </p:nvSpPr>
        <p:spPr>
          <a:xfrm>
            <a:off x="7565827" y="5613083"/>
            <a:ext cx="59384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ru-RU" sz="1944" dirty="0">
                <a:solidFill>
                  <a:srgbClr val="FFE5E5"/>
                </a:solidFill>
                <a:ea typeface="DM Sans" pitchFamily="34" charset="-122"/>
              </a:rPr>
              <a:t>Картинки</a:t>
            </a:r>
            <a:r>
              <a:rPr lang="en-US" sz="1944" dirty="0">
                <a:solidFill>
                  <a:srgbClr val="FFE5E5"/>
                </a:solidFill>
                <a:ea typeface="DM Sans" pitchFamily="34" charset="-122"/>
              </a:rPr>
              <a:t>,</a:t>
            </a:r>
            <a:r>
              <a:rPr lang="ru-RU" sz="1944" dirty="0">
                <a:solidFill>
                  <a:srgbClr val="FFE5E5"/>
                </a:solidFill>
                <a:ea typeface="DM Sans" pitchFamily="34" charset="-122"/>
              </a:rPr>
              <a:t> </a:t>
            </a:r>
            <a:r>
              <a:rPr lang="en-US" sz="1944" dirty="0">
                <a:solidFill>
                  <a:srgbClr val="FFE5E5"/>
                </a:solidFill>
                <a:ea typeface="DM Sans" pitchFamily="34" charset="-122"/>
              </a:rPr>
              <a:t>GIF-</a:t>
            </a:r>
            <a:r>
              <a:rPr lang="ru-RU" sz="1944" dirty="0">
                <a:solidFill>
                  <a:srgbClr val="FFE5E5"/>
                </a:solidFill>
                <a:ea typeface="DM Sans" pitchFamily="34" charset="-122"/>
              </a:rPr>
              <a:t>изображения, музыка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904190"/>
            <a:ext cx="8061008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dirty="0" err="1">
                <a:solidFill>
                  <a:srgbClr val="FAEBEB"/>
                </a:solidFill>
                <a:latin typeface="DOCKER THREE" pitchFamily="2" charset="0"/>
                <a:ea typeface="Dela Gothic One" pitchFamily="34" charset="-122"/>
                <a:cs typeface="Dela Gothic One" pitchFamily="34" charset="-120"/>
              </a:rPr>
              <a:t>Заключение</a:t>
            </a:r>
            <a:r>
              <a:rPr lang="en-US" sz="5116" dirty="0">
                <a:solidFill>
                  <a:srgbClr val="FAEBEB"/>
                </a:solidFill>
                <a:latin typeface="DOCKER THREE" pitchFamily="2" charset="0"/>
                <a:ea typeface="Dela Gothic One" pitchFamily="34" charset="-122"/>
                <a:cs typeface="Dela Gothic One" pitchFamily="34" charset="-120"/>
              </a:rPr>
              <a:t> и</a:t>
            </a:r>
            <a:r>
              <a:rPr lang="ru-RU" sz="5116" dirty="0">
                <a:solidFill>
                  <a:srgbClr val="FAEBEB"/>
                </a:solidFill>
                <a:latin typeface="DOCKER THREE" pitchFamily="2" charset="0"/>
                <a:ea typeface="Dela Gothic One" pitchFamily="34" charset="-122"/>
                <a:cs typeface="Dela Gothic One" pitchFamily="34" charset="-120"/>
              </a:rPr>
              <a:t> разработчик</a:t>
            </a:r>
            <a:endParaRPr lang="en-US" sz="5116" dirty="0">
              <a:latin typeface="DOCKER THREE" pitchFamily="2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64036" y="2422980"/>
            <a:ext cx="8548905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Приложение "Домашний фитнес" - ваш путь к здоровью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252974" y="4114800"/>
            <a:ext cx="9707295" cy="23266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ru-RU" sz="2800" dirty="0">
                <a:solidFill>
                  <a:srgbClr val="FFE5E5"/>
                </a:solidFill>
                <a:latin typeface="DOCKER THREE" pitchFamily="2" charset="0"/>
                <a:ea typeface="DM Sans" pitchFamily="34" charset="-122"/>
              </a:rPr>
              <a:t>Приложение разработала Родак Марина Ивановна, учащаяся «Гродненского государственного политехнического колледжа», 2 курса, группы ПЗТ-40</a:t>
            </a:r>
            <a:endParaRPr lang="en-US" sz="2800" dirty="0">
              <a:latin typeface="DOCKER THREE" pitchFamily="2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7865932-FA8B-4281-A2F4-F00878E5B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390" y="1956911"/>
            <a:ext cx="4110731" cy="5480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165</Words>
  <Application>Microsoft Office PowerPoint</Application>
  <PresentationFormat>Произвольный</PresentationFormat>
  <Paragraphs>56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Dela Gothic One</vt:lpstr>
      <vt:lpstr>DM Sans</vt:lpstr>
      <vt:lpstr>DOCKER THREE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marinagusenica@gmail.com</cp:lastModifiedBy>
  <cp:revision>7</cp:revision>
  <dcterms:created xsi:type="dcterms:W3CDTF">2024-06-27T21:51:19Z</dcterms:created>
  <dcterms:modified xsi:type="dcterms:W3CDTF">2024-06-27T22:46:36Z</dcterms:modified>
</cp:coreProperties>
</file>