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E4752D9-DBB9-4EE4-AA3B-2461751F053D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FAE5F27-D39A-46A5-B2ED-CD96D4C10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9D1D99-B6FF-49CC-927A-9A6B28C09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6200" dirty="0"/>
              <a:t>Izrada modela i regulatora za kretanje drona u 3D prostoru</a:t>
            </a:r>
            <a:endParaRPr lang="en-US" sz="6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F224667-5656-4A89-BE98-BACC5F968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43863DE1-8133-4D64-8C72-9B282E0E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321"/>
            <a:ext cx="12192001" cy="2913056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3290ACA5-A9F3-43B9-8C9F-C9B7A348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73" y="3499661"/>
            <a:ext cx="3570819" cy="3004549"/>
          </a:xfrm>
          <a:prstGeom prst="rect">
            <a:avLst/>
          </a:prstGeom>
        </p:spPr>
      </p:pic>
      <p:grpSp>
        <p:nvGrpSpPr>
          <p:cNvPr id="23" name="Grupa 22">
            <a:extLst>
              <a:ext uri="{FF2B5EF4-FFF2-40B4-BE49-F238E27FC236}">
                <a16:creationId xmlns:a16="http://schemas.microsoft.com/office/drawing/2014/main" id="{5BE48629-8B62-4141-B335-7C23836A0F78}"/>
              </a:ext>
            </a:extLst>
          </p:cNvPr>
          <p:cNvGrpSpPr/>
          <p:nvPr/>
        </p:nvGrpSpPr>
        <p:grpSpPr>
          <a:xfrm>
            <a:off x="464699" y="3692049"/>
            <a:ext cx="4525774" cy="2574855"/>
            <a:chOff x="1455576" y="4226634"/>
            <a:chExt cx="4064420" cy="1980654"/>
          </a:xfrm>
        </p:grpSpPr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5B29F726-CEB2-488A-924B-DF5D21AF4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5576" y="4354830"/>
              <a:ext cx="4064420" cy="1852458"/>
            </a:xfrm>
            <a:prstGeom prst="rect">
              <a:avLst/>
            </a:prstGeom>
          </p:spPr>
        </p:pic>
        <p:sp>
          <p:nvSpPr>
            <p:cNvPr id="22" name="TekstniOkvir 21">
              <a:extLst>
                <a:ext uri="{FF2B5EF4-FFF2-40B4-BE49-F238E27FC236}">
                  <a16:creationId xmlns:a16="http://schemas.microsoft.com/office/drawing/2014/main" id="{84D3C3DA-4275-4A4E-9DBC-B13116178595}"/>
                </a:ext>
              </a:extLst>
            </p:cNvPr>
            <p:cNvSpPr txBox="1"/>
            <p:nvPr/>
          </p:nvSpPr>
          <p:spPr>
            <a:xfrm>
              <a:off x="1628374" y="4226634"/>
              <a:ext cx="12083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200" dirty="0" err="1"/>
                <a:t>Controller</a:t>
              </a:r>
              <a:r>
                <a:rPr lang="hr-HR" sz="1200" dirty="0"/>
                <a:t> </a:t>
              </a:r>
              <a:r>
                <a:rPr lang="hr-HR" sz="1200" dirty="0" err="1"/>
                <a:t>parameters</a:t>
              </a:r>
              <a:endParaRPr lang="en-US" sz="1200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E5747540-31A2-4002-9C89-B574199D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6212"/>
            <a:ext cx="10515600" cy="1325563"/>
          </a:xfrm>
        </p:spPr>
        <p:txBody>
          <a:bodyPr/>
          <a:lstStyle/>
          <a:p>
            <a:r>
              <a:rPr lang="hr-HR" dirty="0"/>
              <a:t>Kretanje dolje/gore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0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EAD2E9-E288-4AAE-89D9-C5DEB70B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46CC1F-4B00-49C1-814A-494E5EAB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0749606-DE6D-4DBC-8C41-D2ADFD5D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357" cy="685800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EDFC77C3-39B4-4462-83D9-D1F18533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6" y="0"/>
            <a:ext cx="6176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0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35C24B41-2AAE-46D9-A568-B941548D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7" y="1027906"/>
            <a:ext cx="10671963" cy="240213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82C3C831-9B36-4C40-AFEF-3F45DA61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47" y="3571613"/>
            <a:ext cx="4048115" cy="3011049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1E5E7F59-F99F-42B1-B4CA-4507B3627680}"/>
              </a:ext>
            </a:extLst>
          </p:cNvPr>
          <p:cNvGrpSpPr/>
          <p:nvPr/>
        </p:nvGrpSpPr>
        <p:grpSpPr>
          <a:xfrm>
            <a:off x="1660321" y="3854174"/>
            <a:ext cx="4295862" cy="2160700"/>
            <a:chOff x="0" y="2285387"/>
            <a:chExt cx="3005897" cy="1464808"/>
          </a:xfrm>
        </p:grpSpPr>
        <p:pic>
          <p:nvPicPr>
            <p:cNvPr id="7" name="Slika 6">
              <a:extLst>
                <a:ext uri="{FF2B5EF4-FFF2-40B4-BE49-F238E27FC236}">
                  <a16:creationId xmlns:a16="http://schemas.microsoft.com/office/drawing/2014/main" id="{7E04D170-D519-4A61-9462-10FED154A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620462"/>
              <a:ext cx="3005897" cy="1129733"/>
            </a:xfrm>
            <a:prstGeom prst="rect">
              <a:avLst/>
            </a:prstGeom>
          </p:spPr>
        </p:pic>
        <p:sp>
          <p:nvSpPr>
            <p:cNvPr id="9" name="TekstniOkvir 8">
              <a:extLst>
                <a:ext uri="{FF2B5EF4-FFF2-40B4-BE49-F238E27FC236}">
                  <a16:creationId xmlns:a16="http://schemas.microsoft.com/office/drawing/2014/main" id="{D9C9AE32-867B-4E24-B562-2AA544945C22}"/>
                </a:ext>
              </a:extLst>
            </p:cNvPr>
            <p:cNvSpPr txBox="1"/>
            <p:nvPr/>
          </p:nvSpPr>
          <p:spPr>
            <a:xfrm>
              <a:off x="208091" y="2285387"/>
              <a:ext cx="1017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200" dirty="0" err="1"/>
                <a:t>Controller</a:t>
              </a:r>
              <a:r>
                <a:rPr lang="hr-HR" sz="1200" dirty="0"/>
                <a:t> </a:t>
              </a:r>
              <a:r>
                <a:rPr lang="hr-HR" sz="1200" dirty="0" err="1"/>
                <a:t>parameters</a:t>
              </a:r>
              <a:endParaRPr lang="hr-HR" sz="1200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C89D697-51CD-4EFE-A289-1AFBF2FE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234"/>
            <a:ext cx="10058400" cy="1609344"/>
          </a:xfrm>
        </p:spPr>
        <p:txBody>
          <a:bodyPr/>
          <a:lstStyle/>
          <a:p>
            <a:r>
              <a:rPr lang="hr-HR" dirty="0"/>
              <a:t>Rotacija oko z 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0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B87632-8EB5-425D-80BA-B2E005E6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DEE4B97-D495-4DFB-9414-F9BE1BD87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6BA177E-A960-4D22-9168-64349B5B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65DBC54B-27F5-4363-B777-295B7852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33"/>
            <a:ext cx="6096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B82F9B-6719-4968-9DAC-F19F531B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19"/>
            <a:ext cx="10058400" cy="1609344"/>
          </a:xfrm>
        </p:spPr>
        <p:txBody>
          <a:bodyPr/>
          <a:lstStyle/>
          <a:p>
            <a:r>
              <a:rPr lang="hr-HR" dirty="0"/>
              <a:t>Kretanje naprijed/nazad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4615514-8338-4FD5-9B3F-D9495FB9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ECA3076-BC04-474E-A06E-0A40519C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351289"/>
            <a:ext cx="12142237" cy="247551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C11AA05-A06F-4722-A051-65F6DB12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15" y="3870974"/>
            <a:ext cx="3115513" cy="2621901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668DC4E9-B15C-45E4-B2ED-D76838EF74A6}"/>
              </a:ext>
            </a:extLst>
          </p:cNvPr>
          <p:cNvGrpSpPr/>
          <p:nvPr/>
        </p:nvGrpSpPr>
        <p:grpSpPr>
          <a:xfrm>
            <a:off x="2152060" y="4422965"/>
            <a:ext cx="2695575" cy="1429581"/>
            <a:chOff x="209969" y="2119365"/>
            <a:chExt cx="2695575" cy="1429581"/>
          </a:xfrm>
        </p:grpSpPr>
        <p:pic>
          <p:nvPicPr>
            <p:cNvPr id="6" name="Slika 5">
              <a:extLst>
                <a:ext uri="{FF2B5EF4-FFF2-40B4-BE49-F238E27FC236}">
                  <a16:creationId xmlns:a16="http://schemas.microsoft.com/office/drawing/2014/main" id="{ABE9AFA5-69B9-4718-B2D9-A9AD62EE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969" y="2539296"/>
              <a:ext cx="2695575" cy="1009650"/>
            </a:xfrm>
            <a:prstGeom prst="rect">
              <a:avLst/>
            </a:prstGeom>
          </p:spPr>
        </p:pic>
        <p:sp>
          <p:nvSpPr>
            <p:cNvPr id="11" name="TekstniOkvir 10">
              <a:extLst>
                <a:ext uri="{FF2B5EF4-FFF2-40B4-BE49-F238E27FC236}">
                  <a16:creationId xmlns:a16="http://schemas.microsoft.com/office/drawing/2014/main" id="{02EC4914-A5DB-46AA-88E3-4E57F1C08F2C}"/>
                </a:ext>
              </a:extLst>
            </p:cNvPr>
            <p:cNvSpPr txBox="1"/>
            <p:nvPr/>
          </p:nvSpPr>
          <p:spPr>
            <a:xfrm>
              <a:off x="284981" y="2119365"/>
              <a:ext cx="103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200" dirty="0" err="1"/>
                <a:t>Controller</a:t>
              </a:r>
              <a:r>
                <a:rPr lang="hr-HR" sz="1200" dirty="0"/>
                <a:t> </a:t>
              </a:r>
              <a:r>
                <a:rPr lang="hr-HR" sz="1200" dirty="0" err="1"/>
                <a:t>parameters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310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74CE06-4912-4A9D-9D67-0AB18D41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FF72D8-6854-49E0-A0FA-2A43B007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4111584-55C4-48C0-869B-EFF6D3A1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1743" cy="68580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7DCDCD7C-5992-4658-8570-41BC9934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3" y="-1"/>
            <a:ext cx="59002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954214-6761-4A83-9C16-F4BCA133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B2BCA8F-F27C-4391-B1A3-FCED72E8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35570"/>
            <a:ext cx="12191999" cy="2853069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ECDB5A4-EA34-4B8C-84F9-69C69DF4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583" y="3563144"/>
            <a:ext cx="3293706" cy="3021806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18704DA6-7877-41CC-92D4-D3A4974F1E4C}"/>
              </a:ext>
            </a:extLst>
          </p:cNvPr>
          <p:cNvGrpSpPr/>
          <p:nvPr/>
        </p:nvGrpSpPr>
        <p:grpSpPr>
          <a:xfrm>
            <a:off x="2309811" y="4109642"/>
            <a:ext cx="2714625" cy="1521618"/>
            <a:chOff x="1604961" y="3429001"/>
            <a:chExt cx="2714625" cy="1521618"/>
          </a:xfrm>
        </p:grpSpPr>
        <p:pic>
          <p:nvPicPr>
            <p:cNvPr id="7" name="Slika 6">
              <a:extLst>
                <a:ext uri="{FF2B5EF4-FFF2-40B4-BE49-F238E27FC236}">
                  <a16:creationId xmlns:a16="http://schemas.microsoft.com/office/drawing/2014/main" id="{AE244860-365A-4A89-8C9A-6E961E6EC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4961" y="3836194"/>
              <a:ext cx="2714625" cy="1114425"/>
            </a:xfrm>
            <a:prstGeom prst="rect">
              <a:avLst/>
            </a:prstGeom>
          </p:spPr>
        </p:pic>
        <p:sp>
          <p:nvSpPr>
            <p:cNvPr id="13" name="TekstniOkvir 12">
              <a:extLst>
                <a:ext uri="{FF2B5EF4-FFF2-40B4-BE49-F238E27FC236}">
                  <a16:creationId xmlns:a16="http://schemas.microsoft.com/office/drawing/2014/main" id="{83E9803A-F9C9-446B-BC4E-0EAF320E2515}"/>
                </a:ext>
              </a:extLst>
            </p:cNvPr>
            <p:cNvSpPr txBox="1"/>
            <p:nvPr/>
          </p:nvSpPr>
          <p:spPr>
            <a:xfrm>
              <a:off x="1676399" y="3429001"/>
              <a:ext cx="1019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200" dirty="0" err="1"/>
                <a:t>Controller</a:t>
              </a:r>
              <a:r>
                <a:rPr lang="hr-HR" sz="1200" dirty="0"/>
                <a:t> </a:t>
              </a:r>
              <a:r>
                <a:rPr lang="hr-HR" sz="1200" dirty="0" err="1"/>
                <a:t>parameters</a:t>
              </a:r>
              <a:endParaRPr lang="en-US" sz="1200" dirty="0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CB59DFB-4B86-4E6E-B011-4A95A8F7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4" y="191062"/>
            <a:ext cx="10058400" cy="1609344"/>
          </a:xfrm>
        </p:spPr>
        <p:txBody>
          <a:bodyPr/>
          <a:lstStyle/>
          <a:p>
            <a:r>
              <a:rPr lang="hr-HR" dirty="0"/>
              <a:t>Kretanje lijevo/desno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E66048-2043-4B9F-9511-6C101AB7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A4B9F02-69D0-4CC1-AEE0-742E444D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CD01E58-603C-48D6-B1B7-8CDE4E19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8" y="-2"/>
            <a:ext cx="5619731" cy="6858001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EE38477-1F6A-4B22-8589-27082ED1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5" y="-2"/>
            <a:ext cx="643104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og od drveta">
  <a:themeElements>
    <a:clrScheme name="Slog od drvet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og od drvet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log od drvet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TM03090434[[fn=Slog od drveta]]</Template>
  <TotalTime>218</TotalTime>
  <Words>34</Words>
  <Application>Microsoft Office PowerPoint</Application>
  <PresentationFormat>Široki zaslon</PresentationFormat>
  <Paragraphs>9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Slog od drveta</vt:lpstr>
      <vt:lpstr>Izrada modela i regulatora za kretanje drona u 3D prostoru</vt:lpstr>
      <vt:lpstr>Kretanje dolje/gore</vt:lpstr>
      <vt:lpstr>PowerPoint prezentacija</vt:lpstr>
      <vt:lpstr>Rotacija oko z osi</vt:lpstr>
      <vt:lpstr>PowerPoint prezentacija</vt:lpstr>
      <vt:lpstr>Kretanje naprijed/nazad</vt:lpstr>
      <vt:lpstr>PowerPoint prezentacija</vt:lpstr>
      <vt:lpstr>Kretanje lijevo/desno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Filip Pušnik</dc:creator>
  <cp:lastModifiedBy>Filip Pušnik</cp:lastModifiedBy>
  <cp:revision>13</cp:revision>
  <dcterms:created xsi:type="dcterms:W3CDTF">2020-11-09T21:52:17Z</dcterms:created>
  <dcterms:modified xsi:type="dcterms:W3CDTF">2020-11-10T01:37:20Z</dcterms:modified>
</cp:coreProperties>
</file>