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A35E71A-2817-41D5-9E83-1F7D8E43089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41784" y="692696"/>
            <a:ext cx="7772400" cy="1470025"/>
          </a:xfrm>
        </p:spPr>
        <p:txBody>
          <a:bodyPr/>
          <a:lstStyle/>
          <a:p>
            <a:r>
              <a:rPr lang="it-IT" dirty="0" err="1" smtClean="0"/>
              <a:t>Java_Message_Service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2018640" cy="36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Let’s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a service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 to </a:t>
            </a:r>
            <a:r>
              <a:rPr lang="it-IT" dirty="0" err="1" smtClean="0"/>
              <a:t>save</a:t>
            </a:r>
            <a:r>
              <a:rPr lang="it-IT" dirty="0" smtClean="0"/>
              <a:t> a </a:t>
            </a:r>
            <a:r>
              <a:rPr lang="it-IT" dirty="0" err="1" smtClean="0"/>
              <a:t>conversation</a:t>
            </a:r>
            <a:r>
              <a:rPr lang="it-IT" dirty="0" smtClean="0"/>
              <a:t> inside a </a:t>
            </a:r>
            <a:r>
              <a:rPr lang="it-IT" dirty="0" err="1" smtClean="0"/>
              <a:t>register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53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699792" y="1556792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</a:t>
            </a:r>
            <a:r>
              <a:rPr lang="it-IT" dirty="0" smtClean="0"/>
              <a:t>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3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131840" y="1853208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</a:t>
            </a:r>
            <a:r>
              <a:rPr lang="it-IT" dirty="0" smtClean="0"/>
              <a:t> Server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123728" y="5445224"/>
            <a:ext cx="1656184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78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220072" y="2132856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</a:t>
            </a:r>
            <a:r>
              <a:rPr lang="it-IT" dirty="0" smtClean="0"/>
              <a:t> Server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267744" y="5445224"/>
            <a:ext cx="1656184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2" name="Triangolo isoscele 1"/>
          <p:cNvSpPr/>
          <p:nvPr/>
        </p:nvSpPr>
        <p:spPr>
          <a:xfrm>
            <a:off x="323528" y="104800"/>
            <a:ext cx="2196244" cy="244827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Dedicated</a:t>
            </a:r>
            <a:r>
              <a:rPr lang="it-IT" sz="1600" dirty="0" smtClean="0"/>
              <a:t> Server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9977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660232" y="1858536"/>
            <a:ext cx="2304256" cy="178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Main</a:t>
            </a:r>
            <a:r>
              <a:rPr lang="it-IT" dirty="0" smtClean="0"/>
              <a:t> Server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79512" y="5445224"/>
            <a:ext cx="1656184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 1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134308" y="5339052"/>
            <a:ext cx="1656184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 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11960" y="5339052"/>
            <a:ext cx="1656184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 3</a:t>
            </a:r>
            <a:endParaRPr lang="it-IT" dirty="0"/>
          </a:p>
        </p:txBody>
      </p:sp>
      <p:sp>
        <p:nvSpPr>
          <p:cNvPr id="7" name="Triangolo isoscele 6"/>
          <p:cNvSpPr/>
          <p:nvPr/>
        </p:nvSpPr>
        <p:spPr>
          <a:xfrm>
            <a:off x="29384" y="87288"/>
            <a:ext cx="2196244" cy="244827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Dedicated</a:t>
            </a:r>
            <a:r>
              <a:rPr lang="it-IT" sz="1600" dirty="0" smtClean="0"/>
              <a:t> Server 1</a:t>
            </a:r>
            <a:endParaRPr lang="it-IT" sz="1600" dirty="0"/>
          </a:p>
        </p:txBody>
      </p:sp>
      <p:sp>
        <p:nvSpPr>
          <p:cNvPr id="8" name="Triangolo isoscele 7"/>
          <p:cNvSpPr/>
          <p:nvPr/>
        </p:nvSpPr>
        <p:spPr>
          <a:xfrm>
            <a:off x="2022612" y="151264"/>
            <a:ext cx="2196244" cy="244827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Dedicated</a:t>
            </a:r>
            <a:r>
              <a:rPr lang="it-IT" sz="1600" dirty="0" smtClean="0"/>
              <a:t> Server 2</a:t>
            </a:r>
            <a:endParaRPr lang="it-IT" sz="1600" dirty="0"/>
          </a:p>
        </p:txBody>
      </p:sp>
      <p:sp>
        <p:nvSpPr>
          <p:cNvPr id="9" name="Triangolo isoscele 8"/>
          <p:cNvSpPr/>
          <p:nvPr/>
        </p:nvSpPr>
        <p:spPr>
          <a:xfrm>
            <a:off x="3790492" y="219472"/>
            <a:ext cx="2196244" cy="244827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Dedicated</a:t>
            </a:r>
            <a:r>
              <a:rPr lang="it-IT" sz="1600" dirty="0" smtClean="0"/>
              <a:t> Server 3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9977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Presentazione su schermo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Java_Message_Service</vt:lpstr>
      <vt:lpstr>Let’s implement a service that allows users to save a conversation inside a register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Java_Message_Service</dc:title>
  <dc:creator>Giacomo</dc:creator>
  <cp:lastModifiedBy>Giacomo</cp:lastModifiedBy>
  <cp:revision>3</cp:revision>
  <dcterms:created xsi:type="dcterms:W3CDTF">2021-01-17T18:04:10Z</dcterms:created>
  <dcterms:modified xsi:type="dcterms:W3CDTF">2021-01-17T18:16:40Z</dcterms:modified>
</cp:coreProperties>
</file>