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bd95e39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bd95e39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d95e39d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d95e39d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d95e3be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d95e3be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d95e3be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d95e3be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d95e39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d95e39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bd95e3be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bd95e3be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https://youtu.be/PSL4YzGAjBM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bd95e3be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bd95e3be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blTlHYho7YTST41SG8V4Duk_i1gdpE8a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TKYPoPeU6YQ6VlCFB1Ywwu_yJRnj3902/view" TargetMode="External"/><Relationship Id="rId6" Type="http://schemas.openxmlformats.org/officeDocument/2006/relationships/hyperlink" Target="http://drive.google.com/file/d/1D159fCH7pC9_YOSa-vc2fCqvqmzv3f6c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b9SfH3wrXOVyvIcfiqysIR5pqwq0lgrv/view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nYmk7ff6GxYnZwj5SYQTtRh9ljSaxc2p/view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oj68mMp51Pz8_uWHyMlCG6gNx0FxqtzZ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nf853-RuF-5BgJ01csq13D-m5sJikyhE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6XAkbz0w2n2GJzb0TgL3G5LokLqielXy/view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Project 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Adam Abernathy, Divya Shakamuri, Mason Otto, Michael Talaga, Morgan Marino</a:t>
            </a:r>
            <a:endParaRPr/>
          </a:p>
        </p:txBody>
      </p:sp>
      <p:pic>
        <p:nvPicPr>
          <p:cNvPr id="136" name="Google Shape;136;p13" title="Introductio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 title="First slide with names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0" y="46443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 title="Explaining what snake game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8" y="46443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54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Create a new version of the Snake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Ideas for Project 3: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Apples = snake grows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Border = game over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Snake intersection = game over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Score = length of snake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Ideas for Project 4: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Sound effects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Menu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Golden ‘bonus’ apples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cleanup after review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Modes (regular/hard)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300" y="198775"/>
            <a:ext cx="2629100" cy="28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700" y="2279300"/>
            <a:ext cx="2629101" cy="26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4422175" y="1018850"/>
            <a:ext cx="182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3 User Interface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4 User Interface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4" title="Picture for intro slid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Overview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904950" y="1583200"/>
            <a:ext cx="73341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Review: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method used: Walkthrough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Faults detected: Snake and grid not lined up, movement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faults were fixed: Reworking of snake placing and movement code in snake.py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 Plan: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Desktop app, create a logo, publish to Windows, expand to mobile, expand to IOS, “market, market, market!”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Cost: $99 investment (doesn’t include employee salary), profit can turn over into new investments (add $99+)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Strategy: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All-at-Once Integration (Project 3), Sandwich Integration (Project 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Maintenance Plan: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Hiring developers, website </a:t>
            </a:r>
            <a:r>
              <a:rPr lang="en"/>
              <a:t>maintenance</a:t>
            </a:r>
            <a:r>
              <a:rPr lang="en"/>
              <a:t>, app servers, feedback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Cost: Developers ($70,000+), domain (up to $850/year), app servers (~$100)</a:t>
            </a:r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031" y="152400"/>
            <a:ext cx="1327294" cy="12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725" y="152388"/>
            <a:ext cx="1282875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6733850" y="1444750"/>
            <a:ext cx="18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       /       After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5" title="Documentation overview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173" y="2167773"/>
            <a:ext cx="4331550" cy="17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 title="Pygam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052550" y="1154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Unit Testing</a:t>
            </a:r>
            <a:endParaRPr sz="36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904950" y="3096875"/>
            <a:ext cx="73341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Uses Pythons Unit Test Library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Tests the drawing of pygame, game area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Also tests keyboard input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71225"/>
            <a:ext cx="4276977" cy="28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823850" y="2643125"/>
            <a:ext cx="4776000" cy="20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pygame.org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3.10.0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pygame installed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local copy of Github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run: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terminal, type “Python3 snakegame.py”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150" y="2981075"/>
            <a:ext cx="4911476" cy="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 title="Demo intro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9" title="video279090813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200" y="0"/>
            <a:ext cx="6775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823850" y="1284675"/>
            <a:ext cx="5175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