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677"/>
  </p:normalViewPr>
  <p:slideViewPr>
    <p:cSldViewPr snapToGrid="0">
      <p:cViewPr>
        <p:scale>
          <a:sx n="120" d="100"/>
          <a:sy n="120" d="100"/>
        </p:scale>
        <p:origin x="856" y="76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C82A-7B8C-DA4D-B323-F33F801D9E90}" type="datetimeFigureOut">
              <a:rPr lang="en-SE" smtClean="0"/>
              <a:t>2022-11-14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97241-7913-5A49-B8D8-242ABED9C2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092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241-7913-5A49-B8D8-242ABED9C2C0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018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241-7913-5A49-B8D8-242ABED9C2C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262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241-7913-5A49-B8D8-242ABED9C2C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06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241-7913-5A49-B8D8-242ABED9C2C0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404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241-7913-5A49-B8D8-242ABED9C2C0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767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241-7913-5A49-B8D8-242ABED9C2C0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10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BB01-B4FD-EE84-D92D-BDBD595E9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17F9-F336-6551-9CD5-BF9FDA580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F11B-5CF1-2259-ECE5-95B98B7C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728B-3A57-0214-7BEC-37EE2388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4707-AF49-F56D-BF3B-FB67F82E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52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8378-0139-F339-67F6-2C42FBF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219B3-5E37-55E0-03DB-415A305AC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1FF6E-93F7-8D71-BA5C-68C5CCC6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E45F-D7E9-CBA0-B530-0201117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B56D-B653-E65D-2C1F-E8B1C172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447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41061-F3C4-1E01-88A1-A4F94665E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DB087-A532-957D-E698-47DA306D6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976B-B2B1-E3B9-02A8-EA7A7CD2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232E-AC5A-2A4A-C285-6EAFE014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4321-555F-AA32-C1AA-26CD905E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59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AC48-B872-6193-67B6-7238468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9FEC-5BC9-F376-CB01-DBF3DA08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817D-9580-D1D4-9AD6-6B4DAA1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CE5B-9E78-AEF7-8E50-77FCB683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64CA-4ECC-0B65-EA77-F0715C0E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051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92B6-B25B-6348-C2D7-1C7B243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9C70F-596A-1F24-713C-5D20F47B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80A3-9850-C572-C240-B63B6A5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4CB6-4F40-EF22-7513-699EBA02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0F66-B5CB-B745-595B-62D79C61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801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48A7-5985-9E14-998D-956F38BD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9502-BC62-2E54-4AAA-07F2073EF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31AFA-935C-B135-2FB4-809002F05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FAB9-961F-6ECB-172A-C3C55E02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3904-BE41-4F81-6245-4B2DED4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57AF1-8DFD-49DC-9C41-2A6A589E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654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400-DD18-420F-4DC8-39A119BC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A249-2176-112A-6C23-1F3C9DC3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E24BC-552D-FCDA-64D5-AE71CA99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04046-3319-2C30-A7FB-829054636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2181-1BF9-F9B7-648B-77FAD6D61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B1A46-CA3F-1ABF-9BE9-68AC1736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81DD4-4334-9F94-8232-E79847E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1F32A-B351-D586-572C-672AF2F0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694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9918-4B16-6EE3-E4D5-96A0E24A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FE82-2DC8-2A97-A224-CCEF776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A7EF7-0B8C-48F3-713E-390459BA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94072-4281-E21D-F2B0-26635C19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349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C9EE0-0450-6DA9-47A3-4E5AAF18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98ED6-26B3-7CA1-347E-163A619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6D6BE-A641-FD6B-B29C-D21A949E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9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5BF3-3673-3EEC-6AEC-0BC40CBE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B478-F863-06F9-2F24-B8C903F9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BAE81-465A-B30D-073F-11B26BF3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1E8B-2F98-B92A-87E9-8C7F4A31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C90C-4560-3D05-60D7-CB30096A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6D009-0C10-FA3E-006B-6CE623E9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769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BA4D-AADC-E916-82D1-D8CF15DC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6AED-68C7-EBC2-8CAE-E21AE9618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3A733-8350-7C62-3374-4A4A0D0D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F804-04E7-03E0-4192-1EE31B6B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7F06-9676-4E61-46A9-487516EE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623DE-6812-0898-01B1-844967AF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144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44FBA-85D4-B578-40B9-280A1537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E608-50D6-FC08-7CA8-AF6CE2FF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31B9-588E-45D3-37F8-2312F1115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3025-F878-C544-82AE-6ECE9720686C}" type="datetimeFigureOut">
              <a:rPr lang="en-SE" smtClean="0"/>
              <a:t>2022-11-11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301A-4C1A-6886-24CB-D16F2D18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37ED-9187-E78E-FE73-DF78F629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98F5-606B-6248-8E53-89131C3BE4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876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3697F41-5EE6-E3AD-0A98-D41CACAF0B1C}"/>
              </a:ext>
            </a:extLst>
          </p:cNvPr>
          <p:cNvSpPr/>
          <p:nvPr/>
        </p:nvSpPr>
        <p:spPr>
          <a:xfrm>
            <a:off x="8076974" y="5789141"/>
            <a:ext cx="3115960" cy="901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CF342D6-C70A-1D79-1358-8BC7B8A3AA16}"/>
              </a:ext>
            </a:extLst>
          </p:cNvPr>
          <p:cNvSpPr/>
          <p:nvPr/>
        </p:nvSpPr>
        <p:spPr>
          <a:xfrm>
            <a:off x="4512477" y="328238"/>
            <a:ext cx="3200400" cy="53375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4A25A0-B27E-927E-4CE9-CDA7DD1EDAAF}"/>
              </a:ext>
            </a:extLst>
          </p:cNvPr>
          <p:cNvSpPr/>
          <p:nvPr/>
        </p:nvSpPr>
        <p:spPr>
          <a:xfrm>
            <a:off x="4801257" y="1350350"/>
            <a:ext cx="2589486" cy="22813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Encoder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7E75B3-73D4-B013-A263-9F393EE29FD7}"/>
              </a:ext>
            </a:extLst>
          </p:cNvPr>
          <p:cNvSpPr/>
          <p:nvPr/>
        </p:nvSpPr>
        <p:spPr>
          <a:xfrm>
            <a:off x="8099040" y="1068859"/>
            <a:ext cx="3200400" cy="45868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sz="1400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Decoder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AE3F91-3AAE-5E59-1879-27DF285199AB}"/>
              </a:ext>
            </a:extLst>
          </p:cNvPr>
          <p:cNvGrpSpPr/>
          <p:nvPr/>
        </p:nvGrpSpPr>
        <p:grpSpPr>
          <a:xfrm>
            <a:off x="1210538" y="557525"/>
            <a:ext cx="2150846" cy="2502421"/>
            <a:chOff x="1210538" y="557525"/>
            <a:chExt cx="2150846" cy="250242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FFB72A4-5ACB-D499-3E59-3CDD466C6E9C}"/>
                </a:ext>
              </a:extLst>
            </p:cNvPr>
            <p:cNvSpPr/>
            <p:nvPr/>
          </p:nvSpPr>
          <p:spPr>
            <a:xfrm>
              <a:off x="1210538" y="557525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Input audio waveform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(117.000,)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5252B4-BC42-CCDC-5A4F-71B9A700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0538" y="1303325"/>
              <a:ext cx="2150846" cy="1756621"/>
            </a:xfrm>
            <a:prstGeom prst="rect">
              <a:avLst/>
            </a:prstGeom>
          </p:spPr>
        </p:pic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8CB96-5F7B-4F8A-3D92-587A9ABCFCF8}"/>
              </a:ext>
            </a:extLst>
          </p:cNvPr>
          <p:cNvSpPr/>
          <p:nvPr/>
        </p:nvSpPr>
        <p:spPr>
          <a:xfrm>
            <a:off x="59359" y="3828922"/>
            <a:ext cx="4277802" cy="2921734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139C10-5743-0565-0B2F-D832F026DCCF}"/>
              </a:ext>
            </a:extLst>
          </p:cNvPr>
          <p:cNvGrpSpPr/>
          <p:nvPr/>
        </p:nvGrpSpPr>
        <p:grpSpPr>
          <a:xfrm>
            <a:off x="680468" y="3211961"/>
            <a:ext cx="3200400" cy="895243"/>
            <a:chOff x="680468" y="4276049"/>
            <a:chExt cx="3200400" cy="89524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1C0EDCC-7BAA-4B1B-71C5-E5487CA65773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FF9AF5-D04A-4CD0-81C2-7F2D822F3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41D6F-2114-4478-F394-C65A40678D22}"/>
              </a:ext>
            </a:extLst>
          </p:cNvPr>
          <p:cNvSpPr/>
          <p:nvPr/>
        </p:nvSpPr>
        <p:spPr>
          <a:xfrm>
            <a:off x="599799" y="3121925"/>
            <a:ext cx="3417620" cy="11497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Audio preprocessing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D14AE1-D728-68A6-8D75-86185574C539}"/>
              </a:ext>
            </a:extLst>
          </p:cNvPr>
          <p:cNvGrpSpPr/>
          <p:nvPr/>
        </p:nvGrpSpPr>
        <p:grpSpPr>
          <a:xfrm>
            <a:off x="668301" y="5794214"/>
            <a:ext cx="3200400" cy="895243"/>
            <a:chOff x="680468" y="4276049"/>
            <a:chExt cx="3200400" cy="895243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C3AA288-7C64-77B0-62C2-18ED760B91FB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137C573-9BDE-3FCD-63E8-4F5357C7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970D7B-A0B2-D4B5-1922-224080974791}"/>
              </a:ext>
            </a:extLst>
          </p:cNvPr>
          <p:cNvGrpSpPr/>
          <p:nvPr/>
        </p:nvGrpSpPr>
        <p:grpSpPr>
          <a:xfrm>
            <a:off x="4496311" y="5792307"/>
            <a:ext cx="3200400" cy="895243"/>
            <a:chOff x="680468" y="4276049"/>
            <a:chExt cx="3200400" cy="895243"/>
          </a:xfrm>
          <a:solidFill>
            <a:schemeClr val="bg1"/>
          </a:solidFill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49771A53-4361-A11E-8030-D2CB395604A7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CE78F3A-3E00-0D7B-4E2F-96A6606F7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AA8B7A-9E59-4349-C73B-4A998E884FEB}"/>
              </a:ext>
            </a:extLst>
          </p:cNvPr>
          <p:cNvSpPr/>
          <p:nvPr/>
        </p:nvSpPr>
        <p:spPr>
          <a:xfrm>
            <a:off x="5144328" y="2927583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AFE6192-D339-3A0C-6EFD-296B03F768FF}"/>
              </a:ext>
            </a:extLst>
          </p:cNvPr>
          <p:cNvSpPr/>
          <p:nvPr/>
        </p:nvSpPr>
        <p:spPr>
          <a:xfrm>
            <a:off x="5240531" y="4425429"/>
            <a:ext cx="1744291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101D7A6-3D0E-C181-F646-70218687525A}"/>
              </a:ext>
            </a:extLst>
          </p:cNvPr>
          <p:cNvSpPr/>
          <p:nvPr/>
        </p:nvSpPr>
        <p:spPr>
          <a:xfrm>
            <a:off x="8563426" y="165801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76264EA-64C6-6F4C-D5DC-19A44622BA32}"/>
              </a:ext>
            </a:extLst>
          </p:cNvPr>
          <p:cNvSpPr/>
          <p:nvPr/>
        </p:nvSpPr>
        <p:spPr>
          <a:xfrm>
            <a:off x="8571807" y="166344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C31D7FE-193B-1EBD-3F6E-B8CE2787E70B}"/>
              </a:ext>
            </a:extLst>
          </p:cNvPr>
          <p:cNvSpPr/>
          <p:nvPr/>
        </p:nvSpPr>
        <p:spPr>
          <a:xfrm>
            <a:off x="5127651" y="1650716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C8F94172-66F0-2D2F-A788-D0FAA50D4CC1}"/>
              </a:ext>
            </a:extLst>
          </p:cNvPr>
          <p:cNvSpPr/>
          <p:nvPr/>
        </p:nvSpPr>
        <p:spPr>
          <a:xfrm>
            <a:off x="5121362" y="760046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32BA0BA-AD8F-4B64-893C-10DEB653C234}"/>
              </a:ext>
            </a:extLst>
          </p:cNvPr>
          <p:cNvSpPr/>
          <p:nvPr/>
        </p:nvSpPr>
        <p:spPr>
          <a:xfrm>
            <a:off x="8563184" y="1663221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A0DD700-99A3-A985-69F5-45C2A5D8EC75}"/>
              </a:ext>
            </a:extLst>
          </p:cNvPr>
          <p:cNvSpPr/>
          <p:nvPr/>
        </p:nvSpPr>
        <p:spPr>
          <a:xfrm>
            <a:off x="8571565" y="166327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B628B1-4FFB-C2CD-B439-8838EAF0F9F3}"/>
              </a:ext>
            </a:extLst>
          </p:cNvPr>
          <p:cNvSpPr/>
          <p:nvPr/>
        </p:nvSpPr>
        <p:spPr>
          <a:xfrm>
            <a:off x="4801257" y="4324454"/>
            <a:ext cx="2589486" cy="11680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Convolution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4BE6A2A-4DA4-69BD-F142-3D5031C23D45}"/>
              </a:ext>
            </a:extLst>
          </p:cNvPr>
          <p:cNvSpPr/>
          <p:nvPr/>
        </p:nvSpPr>
        <p:spPr>
          <a:xfrm>
            <a:off x="4936577" y="2866766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A65BD0F-58E2-F514-95EE-ABA355C0B957}"/>
              </a:ext>
            </a:extLst>
          </p:cNvPr>
          <p:cNvSpPr/>
          <p:nvPr/>
        </p:nvSpPr>
        <p:spPr>
          <a:xfrm>
            <a:off x="4936577" y="1587238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817E1-AF77-35CC-B0D7-D9924627F26A}"/>
              </a:ext>
            </a:extLst>
          </p:cNvPr>
          <p:cNvSpPr/>
          <p:nvPr/>
        </p:nvSpPr>
        <p:spPr>
          <a:xfrm>
            <a:off x="8371823" y="1202265"/>
            <a:ext cx="2600094" cy="9140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F9C24E03-21D7-1B10-28C4-F4659A61522A}"/>
              </a:ext>
            </a:extLst>
          </p:cNvPr>
          <p:cNvSpPr/>
          <p:nvPr/>
        </p:nvSpPr>
        <p:spPr>
          <a:xfrm>
            <a:off x="5109517" y="757867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9B90C7CA-64A7-A75F-C18E-4FF3B33E072E}"/>
              </a:ext>
            </a:extLst>
          </p:cNvPr>
          <p:cNvSpPr/>
          <p:nvPr/>
        </p:nvSpPr>
        <p:spPr>
          <a:xfrm>
            <a:off x="5109517" y="757867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C0F950D-55D6-CD05-F638-FA13EF1D566C}"/>
              </a:ext>
            </a:extLst>
          </p:cNvPr>
          <p:cNvSpPr/>
          <p:nvPr/>
        </p:nvSpPr>
        <p:spPr>
          <a:xfrm>
            <a:off x="5109517" y="757867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F77B78-293F-7D9C-620C-1A983C0DC29C}"/>
              </a:ext>
            </a:extLst>
          </p:cNvPr>
          <p:cNvSpPr/>
          <p:nvPr/>
        </p:nvSpPr>
        <p:spPr>
          <a:xfrm>
            <a:off x="5109517" y="760398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BE6B2DDB-6A9B-E3D9-4A08-FEBAD7C39BB7}"/>
              </a:ext>
            </a:extLst>
          </p:cNvPr>
          <p:cNvSpPr/>
          <p:nvPr/>
        </p:nvSpPr>
        <p:spPr>
          <a:xfrm>
            <a:off x="608283" y="3121924"/>
            <a:ext cx="3417620" cy="11497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Audio preprocessing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BE7ACE4-6AFA-CFF5-6502-FD2EC29C45D2}"/>
              </a:ext>
            </a:extLst>
          </p:cNvPr>
          <p:cNvSpPr/>
          <p:nvPr/>
        </p:nvSpPr>
        <p:spPr>
          <a:xfrm>
            <a:off x="8099040" y="328238"/>
            <a:ext cx="3200400" cy="6199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7E2AD9A4-DB49-5ECC-C899-9C95E910D68B}"/>
              </a:ext>
            </a:extLst>
          </p:cNvPr>
          <p:cNvSpPr/>
          <p:nvPr/>
        </p:nvSpPr>
        <p:spPr>
          <a:xfrm>
            <a:off x="8382431" y="2866766"/>
            <a:ext cx="2589486" cy="17488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r>
              <a:rPr lang="sv-SE" dirty="0" err="1">
                <a:solidFill>
                  <a:schemeClr val="accent1"/>
                </a:solidFill>
              </a:rPr>
              <a:t>Decoder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251ABA82-6F88-8945-593F-FCBFD111391A}"/>
              </a:ext>
            </a:extLst>
          </p:cNvPr>
          <p:cNvSpPr/>
          <p:nvPr/>
        </p:nvSpPr>
        <p:spPr>
          <a:xfrm>
            <a:off x="8567014" y="5077996"/>
            <a:ext cx="2231143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Tokens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800" dirty="0">
                <a:solidFill>
                  <a:schemeClr val="accent1"/>
                </a:solidFill>
              </a:rPr>
              <a:t>N-1</a:t>
            </a:r>
            <a:r>
              <a:rPr lang="en-SE" sz="1200" dirty="0">
                <a:solidFill>
                  <a:schemeClr val="accent1"/>
                </a:solidFill>
              </a:rPr>
              <a:t>,1280) 1280: embedding dim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A7949ED6-139A-F460-136B-89A1D93CCF6B}"/>
              </a:ext>
            </a:extLst>
          </p:cNvPr>
          <p:cNvSpPr/>
          <p:nvPr/>
        </p:nvSpPr>
        <p:spPr>
          <a:xfrm>
            <a:off x="8707764" y="401106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11D1F7B-21DC-BF82-98A0-F42A3D1396EE}"/>
              </a:ext>
            </a:extLst>
          </p:cNvPr>
          <p:cNvSpPr/>
          <p:nvPr/>
        </p:nvSpPr>
        <p:spPr>
          <a:xfrm>
            <a:off x="8703522" y="401649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FDE860D5-5A75-9654-EF47-92F79063F9FB}"/>
              </a:ext>
            </a:extLst>
          </p:cNvPr>
          <p:cNvSpPr/>
          <p:nvPr/>
        </p:nvSpPr>
        <p:spPr>
          <a:xfrm>
            <a:off x="8699280" y="4013702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C947F2EE-580D-FF8B-DE4F-F2514989D9B0}"/>
              </a:ext>
            </a:extLst>
          </p:cNvPr>
          <p:cNvSpPr/>
          <p:nvPr/>
        </p:nvSpPr>
        <p:spPr>
          <a:xfrm>
            <a:off x="8562421" y="5035131"/>
            <a:ext cx="2287607" cy="4764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BB97A6A8-AF86-BFB4-270E-03F35E7992F7}"/>
              </a:ext>
            </a:extLst>
          </p:cNvPr>
          <p:cNvSpPr/>
          <p:nvPr/>
        </p:nvSpPr>
        <p:spPr>
          <a:xfrm>
            <a:off x="8516690" y="3024222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DE240A12-D018-32BC-A816-04E73EC30DC3}"/>
              </a:ext>
            </a:extLst>
          </p:cNvPr>
          <p:cNvSpPr/>
          <p:nvPr/>
        </p:nvSpPr>
        <p:spPr>
          <a:xfrm>
            <a:off x="8516690" y="3950517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7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384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0104 0.376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31393 -0.000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/>
      <p:bldP spid="20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3697F41-5EE6-E3AD-0A98-D41CACAF0B1C}"/>
              </a:ext>
            </a:extLst>
          </p:cNvPr>
          <p:cNvSpPr/>
          <p:nvPr/>
        </p:nvSpPr>
        <p:spPr>
          <a:xfrm>
            <a:off x="8076974" y="5789141"/>
            <a:ext cx="3115960" cy="901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CF342D6-C70A-1D79-1358-8BC7B8A3AA16}"/>
              </a:ext>
            </a:extLst>
          </p:cNvPr>
          <p:cNvSpPr/>
          <p:nvPr/>
        </p:nvSpPr>
        <p:spPr>
          <a:xfrm>
            <a:off x="4512477" y="328238"/>
            <a:ext cx="3200400" cy="53375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4A25A0-B27E-927E-4CE9-CDA7DD1EDAAF}"/>
              </a:ext>
            </a:extLst>
          </p:cNvPr>
          <p:cNvSpPr/>
          <p:nvPr/>
        </p:nvSpPr>
        <p:spPr>
          <a:xfrm>
            <a:off x="4801257" y="1350350"/>
            <a:ext cx="2589486" cy="22813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Encoder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7E75B3-73D4-B013-A263-9F393EE29FD7}"/>
              </a:ext>
            </a:extLst>
          </p:cNvPr>
          <p:cNvSpPr/>
          <p:nvPr/>
        </p:nvSpPr>
        <p:spPr>
          <a:xfrm>
            <a:off x="8099040" y="1068859"/>
            <a:ext cx="3200400" cy="45868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sz="1400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8CB96-5F7B-4F8A-3D92-587A9ABCFCF8}"/>
              </a:ext>
            </a:extLst>
          </p:cNvPr>
          <p:cNvSpPr/>
          <p:nvPr/>
        </p:nvSpPr>
        <p:spPr>
          <a:xfrm>
            <a:off x="59359" y="3828922"/>
            <a:ext cx="4277802" cy="2921734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139C10-5743-0565-0B2F-D832F026DCCF}"/>
              </a:ext>
            </a:extLst>
          </p:cNvPr>
          <p:cNvGrpSpPr/>
          <p:nvPr/>
        </p:nvGrpSpPr>
        <p:grpSpPr>
          <a:xfrm>
            <a:off x="680468" y="3211961"/>
            <a:ext cx="3200400" cy="895243"/>
            <a:chOff x="680468" y="4276049"/>
            <a:chExt cx="3200400" cy="89524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1C0EDCC-7BAA-4B1B-71C5-E5487CA65773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FF9AF5-D04A-4CD0-81C2-7F2D822F3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41D6F-2114-4478-F394-C65A40678D22}"/>
              </a:ext>
            </a:extLst>
          </p:cNvPr>
          <p:cNvSpPr/>
          <p:nvPr/>
        </p:nvSpPr>
        <p:spPr>
          <a:xfrm>
            <a:off x="599799" y="3121925"/>
            <a:ext cx="3417620" cy="11497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Audio preprocessing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970D7B-A0B2-D4B5-1922-224080974791}"/>
              </a:ext>
            </a:extLst>
          </p:cNvPr>
          <p:cNvGrpSpPr/>
          <p:nvPr/>
        </p:nvGrpSpPr>
        <p:grpSpPr>
          <a:xfrm>
            <a:off x="4496311" y="5792307"/>
            <a:ext cx="3200400" cy="895243"/>
            <a:chOff x="680468" y="4276049"/>
            <a:chExt cx="3200400" cy="895243"/>
          </a:xfrm>
          <a:solidFill>
            <a:schemeClr val="bg1"/>
          </a:solidFill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49771A53-4361-A11E-8030-D2CB395604A7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CE78F3A-3E00-0D7B-4E2F-96A6606F7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AA8B7A-9E59-4349-C73B-4A998E884FEB}"/>
              </a:ext>
            </a:extLst>
          </p:cNvPr>
          <p:cNvSpPr/>
          <p:nvPr/>
        </p:nvSpPr>
        <p:spPr>
          <a:xfrm>
            <a:off x="5144328" y="2927583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AFE6192-D339-3A0C-6EFD-296B03F768FF}"/>
              </a:ext>
            </a:extLst>
          </p:cNvPr>
          <p:cNvSpPr/>
          <p:nvPr/>
        </p:nvSpPr>
        <p:spPr>
          <a:xfrm>
            <a:off x="5240531" y="4425429"/>
            <a:ext cx="1744291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101D7A6-3D0E-C181-F646-70218687525A}"/>
              </a:ext>
            </a:extLst>
          </p:cNvPr>
          <p:cNvSpPr/>
          <p:nvPr/>
        </p:nvSpPr>
        <p:spPr>
          <a:xfrm>
            <a:off x="8563426" y="165801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76264EA-64C6-6F4C-D5DC-19A44622BA32}"/>
              </a:ext>
            </a:extLst>
          </p:cNvPr>
          <p:cNvSpPr/>
          <p:nvPr/>
        </p:nvSpPr>
        <p:spPr>
          <a:xfrm>
            <a:off x="8571807" y="166344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C31D7FE-193B-1EBD-3F6E-B8CE2787E70B}"/>
              </a:ext>
            </a:extLst>
          </p:cNvPr>
          <p:cNvSpPr/>
          <p:nvPr/>
        </p:nvSpPr>
        <p:spPr>
          <a:xfrm>
            <a:off x="5127651" y="1650716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32BA0BA-AD8F-4B64-893C-10DEB653C234}"/>
              </a:ext>
            </a:extLst>
          </p:cNvPr>
          <p:cNvSpPr/>
          <p:nvPr/>
        </p:nvSpPr>
        <p:spPr>
          <a:xfrm>
            <a:off x="8563184" y="1663221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A0DD700-99A3-A985-69F5-45C2A5D8EC75}"/>
              </a:ext>
            </a:extLst>
          </p:cNvPr>
          <p:cNvSpPr/>
          <p:nvPr/>
        </p:nvSpPr>
        <p:spPr>
          <a:xfrm>
            <a:off x="8571565" y="166327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B628B1-4FFB-C2CD-B439-8838EAF0F9F3}"/>
              </a:ext>
            </a:extLst>
          </p:cNvPr>
          <p:cNvSpPr/>
          <p:nvPr/>
        </p:nvSpPr>
        <p:spPr>
          <a:xfrm>
            <a:off x="4801257" y="4324454"/>
            <a:ext cx="2589486" cy="11680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Convolution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4BE6A2A-4DA4-69BD-F142-3D5031C23D45}"/>
              </a:ext>
            </a:extLst>
          </p:cNvPr>
          <p:cNvSpPr/>
          <p:nvPr/>
        </p:nvSpPr>
        <p:spPr>
          <a:xfrm>
            <a:off x="4936577" y="2866766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A65BD0F-58E2-F514-95EE-ABA355C0B957}"/>
              </a:ext>
            </a:extLst>
          </p:cNvPr>
          <p:cNvSpPr/>
          <p:nvPr/>
        </p:nvSpPr>
        <p:spPr>
          <a:xfrm>
            <a:off x="4936577" y="1587238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817E1-AF77-35CC-B0D7-D9924627F26A}"/>
              </a:ext>
            </a:extLst>
          </p:cNvPr>
          <p:cNvSpPr/>
          <p:nvPr/>
        </p:nvSpPr>
        <p:spPr>
          <a:xfrm>
            <a:off x="8371823" y="1202265"/>
            <a:ext cx="2600094" cy="9140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272EA5C7-783F-5511-CAB9-9F760EE0ACD6}"/>
              </a:ext>
            </a:extLst>
          </p:cNvPr>
          <p:cNvSpPr/>
          <p:nvPr/>
        </p:nvSpPr>
        <p:spPr>
          <a:xfrm>
            <a:off x="4797015" y="4324454"/>
            <a:ext cx="2589486" cy="11680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Convolution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8C6BEF1-8431-9452-A264-44A789F8192A}"/>
              </a:ext>
            </a:extLst>
          </p:cNvPr>
          <p:cNvSpPr/>
          <p:nvPr/>
        </p:nvSpPr>
        <p:spPr>
          <a:xfrm>
            <a:off x="4937088" y="2866061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865975B6-FE4B-5C1E-FD5C-261364C5516B}"/>
              </a:ext>
            </a:extLst>
          </p:cNvPr>
          <p:cNvSpPr/>
          <p:nvPr/>
        </p:nvSpPr>
        <p:spPr>
          <a:xfrm>
            <a:off x="4934759" y="1593589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BE7ACE4-6AFA-CFF5-6502-FD2EC29C45D2}"/>
              </a:ext>
            </a:extLst>
          </p:cNvPr>
          <p:cNvSpPr/>
          <p:nvPr/>
        </p:nvSpPr>
        <p:spPr>
          <a:xfrm>
            <a:off x="8099040" y="328238"/>
            <a:ext cx="3200400" cy="6199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8D7841-E073-C258-5B0C-D340E5FA9E35}"/>
              </a:ext>
            </a:extLst>
          </p:cNvPr>
          <p:cNvSpPr/>
          <p:nvPr/>
        </p:nvSpPr>
        <p:spPr>
          <a:xfrm>
            <a:off x="8382431" y="2866766"/>
            <a:ext cx="2589486" cy="17488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r>
              <a:rPr lang="sv-SE" dirty="0" err="1">
                <a:solidFill>
                  <a:schemeClr val="accent1"/>
                </a:solidFill>
              </a:rPr>
              <a:t>Decoder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F90397-39EC-BD17-7198-B60B1BC0942B}"/>
              </a:ext>
            </a:extLst>
          </p:cNvPr>
          <p:cNvSpPr/>
          <p:nvPr/>
        </p:nvSpPr>
        <p:spPr>
          <a:xfrm>
            <a:off x="8567014" y="5077996"/>
            <a:ext cx="2231143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Tokens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800" dirty="0">
                <a:solidFill>
                  <a:schemeClr val="accent1"/>
                </a:solidFill>
              </a:rPr>
              <a:t>N-1</a:t>
            </a:r>
            <a:r>
              <a:rPr lang="en-SE" sz="1200" dirty="0">
                <a:solidFill>
                  <a:schemeClr val="accent1"/>
                </a:solidFill>
              </a:rPr>
              <a:t>,1280) 1280: embedding dim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41CABF-6679-5A96-43FA-C5BD2F50F26A}"/>
              </a:ext>
            </a:extLst>
          </p:cNvPr>
          <p:cNvSpPr/>
          <p:nvPr/>
        </p:nvSpPr>
        <p:spPr>
          <a:xfrm>
            <a:off x="8707764" y="401106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810429-7148-4EB4-4499-FC1551AC5F57}"/>
              </a:ext>
            </a:extLst>
          </p:cNvPr>
          <p:cNvSpPr/>
          <p:nvPr/>
        </p:nvSpPr>
        <p:spPr>
          <a:xfrm>
            <a:off x="8703522" y="401649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9CC1A9-EB73-40A8-B328-5DA9DC3EB94B}"/>
              </a:ext>
            </a:extLst>
          </p:cNvPr>
          <p:cNvSpPr/>
          <p:nvPr/>
        </p:nvSpPr>
        <p:spPr>
          <a:xfrm>
            <a:off x="8699280" y="4013702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EB76655-9F6A-799A-799D-9791F73EC436}"/>
              </a:ext>
            </a:extLst>
          </p:cNvPr>
          <p:cNvSpPr/>
          <p:nvPr/>
        </p:nvSpPr>
        <p:spPr>
          <a:xfrm>
            <a:off x="8562421" y="5035131"/>
            <a:ext cx="2287607" cy="4764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A2F4062-1EAD-7615-DB78-6311BFA6100A}"/>
              </a:ext>
            </a:extLst>
          </p:cNvPr>
          <p:cNvSpPr/>
          <p:nvPr/>
        </p:nvSpPr>
        <p:spPr>
          <a:xfrm>
            <a:off x="8516690" y="3024222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E01582B-9222-0A0B-8272-C31CD0DBFA63}"/>
              </a:ext>
            </a:extLst>
          </p:cNvPr>
          <p:cNvSpPr/>
          <p:nvPr/>
        </p:nvSpPr>
        <p:spPr>
          <a:xfrm>
            <a:off x="8516690" y="3950517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9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013 -0.18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013 -0.21829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0013 -0.18518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9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1294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3" grpId="0" animBg="1"/>
      <p:bldP spid="73" grpId="1" animBg="1"/>
      <p:bldP spid="111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7E75B3-73D4-B013-A263-9F393EE29FD7}"/>
              </a:ext>
            </a:extLst>
          </p:cNvPr>
          <p:cNvSpPr/>
          <p:nvPr/>
        </p:nvSpPr>
        <p:spPr>
          <a:xfrm>
            <a:off x="8099040" y="1068859"/>
            <a:ext cx="3200400" cy="45868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sz="1400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C55D37-4355-3149-FC32-D63A23CA781B}"/>
              </a:ext>
            </a:extLst>
          </p:cNvPr>
          <p:cNvSpPr/>
          <p:nvPr/>
        </p:nvSpPr>
        <p:spPr>
          <a:xfrm>
            <a:off x="8382431" y="2866766"/>
            <a:ext cx="2589486" cy="17488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r>
              <a:rPr lang="sv-SE" dirty="0" err="1">
                <a:solidFill>
                  <a:schemeClr val="accent1"/>
                </a:solidFill>
              </a:rPr>
              <a:t>Decoder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FF535B5A-B871-7274-D3A2-224D8ECC7994}"/>
              </a:ext>
            </a:extLst>
          </p:cNvPr>
          <p:cNvSpPr/>
          <p:nvPr/>
        </p:nvSpPr>
        <p:spPr>
          <a:xfrm>
            <a:off x="8567014" y="5077996"/>
            <a:ext cx="2231143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Tokens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800" dirty="0">
                <a:solidFill>
                  <a:schemeClr val="accent1"/>
                </a:solidFill>
              </a:rPr>
              <a:t>N-1</a:t>
            </a:r>
            <a:r>
              <a:rPr lang="en-SE" sz="1200" dirty="0">
                <a:solidFill>
                  <a:schemeClr val="accent1"/>
                </a:solidFill>
              </a:rPr>
              <a:t>,1280) 1280: embedding dim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3697F41-5EE6-E3AD-0A98-D41CACAF0B1C}"/>
              </a:ext>
            </a:extLst>
          </p:cNvPr>
          <p:cNvSpPr/>
          <p:nvPr/>
        </p:nvSpPr>
        <p:spPr>
          <a:xfrm>
            <a:off x="8076974" y="5789141"/>
            <a:ext cx="3115960" cy="901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05997F0D-4B84-B915-8A65-C2F1656B20AB}"/>
              </a:ext>
            </a:extLst>
          </p:cNvPr>
          <p:cNvSpPr/>
          <p:nvPr/>
        </p:nvSpPr>
        <p:spPr>
          <a:xfrm>
            <a:off x="8076974" y="5795355"/>
            <a:ext cx="3115960" cy="9013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CF342D6-C70A-1D79-1358-8BC7B8A3AA16}"/>
              </a:ext>
            </a:extLst>
          </p:cNvPr>
          <p:cNvSpPr/>
          <p:nvPr/>
        </p:nvSpPr>
        <p:spPr>
          <a:xfrm>
            <a:off x="4512477" y="328238"/>
            <a:ext cx="3200400" cy="53375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4A25A0-B27E-927E-4CE9-CDA7DD1EDAAF}"/>
              </a:ext>
            </a:extLst>
          </p:cNvPr>
          <p:cNvSpPr/>
          <p:nvPr/>
        </p:nvSpPr>
        <p:spPr>
          <a:xfrm>
            <a:off x="4801257" y="1350350"/>
            <a:ext cx="2589486" cy="22813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Encoder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8CB96-5F7B-4F8A-3D92-587A9ABCFCF8}"/>
              </a:ext>
            </a:extLst>
          </p:cNvPr>
          <p:cNvSpPr/>
          <p:nvPr/>
        </p:nvSpPr>
        <p:spPr>
          <a:xfrm>
            <a:off x="59359" y="3828922"/>
            <a:ext cx="4277802" cy="2921734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139C10-5743-0565-0B2F-D832F026DCCF}"/>
              </a:ext>
            </a:extLst>
          </p:cNvPr>
          <p:cNvGrpSpPr/>
          <p:nvPr/>
        </p:nvGrpSpPr>
        <p:grpSpPr>
          <a:xfrm>
            <a:off x="680468" y="3211961"/>
            <a:ext cx="3200400" cy="895243"/>
            <a:chOff x="680468" y="4276049"/>
            <a:chExt cx="3200400" cy="89524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1C0EDCC-7BAA-4B1B-71C5-E5487CA65773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FF9AF5-D04A-4CD0-81C2-7F2D822F3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41D6F-2114-4478-F394-C65A40678D22}"/>
              </a:ext>
            </a:extLst>
          </p:cNvPr>
          <p:cNvSpPr/>
          <p:nvPr/>
        </p:nvSpPr>
        <p:spPr>
          <a:xfrm>
            <a:off x="599799" y="3121925"/>
            <a:ext cx="3417620" cy="11497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Audio preprocessing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AA8B7A-9E59-4349-C73B-4A998E884FEB}"/>
              </a:ext>
            </a:extLst>
          </p:cNvPr>
          <p:cNvSpPr/>
          <p:nvPr/>
        </p:nvSpPr>
        <p:spPr>
          <a:xfrm>
            <a:off x="5144328" y="2927583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AFE6192-D339-3A0C-6EFD-296B03F768FF}"/>
              </a:ext>
            </a:extLst>
          </p:cNvPr>
          <p:cNvSpPr/>
          <p:nvPr/>
        </p:nvSpPr>
        <p:spPr>
          <a:xfrm>
            <a:off x="5240531" y="4425429"/>
            <a:ext cx="1744291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7AC025C-B61E-BFA6-4718-50C0DCCB298B}"/>
              </a:ext>
            </a:extLst>
          </p:cNvPr>
          <p:cNvSpPr/>
          <p:nvPr/>
        </p:nvSpPr>
        <p:spPr>
          <a:xfrm>
            <a:off x="8707764" y="401106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46256AE-0C0B-EC07-07AF-E96CA94366E4}"/>
              </a:ext>
            </a:extLst>
          </p:cNvPr>
          <p:cNvSpPr/>
          <p:nvPr/>
        </p:nvSpPr>
        <p:spPr>
          <a:xfrm>
            <a:off x="8735687" y="310457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101D7A6-3D0E-C181-F646-70218687525A}"/>
              </a:ext>
            </a:extLst>
          </p:cNvPr>
          <p:cNvSpPr/>
          <p:nvPr/>
        </p:nvSpPr>
        <p:spPr>
          <a:xfrm>
            <a:off x="8563426" y="165801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D547CB3-ED7A-F893-E35F-C82E0F7D3D8D}"/>
              </a:ext>
            </a:extLst>
          </p:cNvPr>
          <p:cNvSpPr/>
          <p:nvPr/>
        </p:nvSpPr>
        <p:spPr>
          <a:xfrm>
            <a:off x="8703522" y="401649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9C6077-537C-C0FD-25F9-8CFFFCD80489}"/>
              </a:ext>
            </a:extLst>
          </p:cNvPr>
          <p:cNvSpPr/>
          <p:nvPr/>
        </p:nvSpPr>
        <p:spPr>
          <a:xfrm>
            <a:off x="8723383" y="311000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76264EA-64C6-6F4C-D5DC-19A44622BA32}"/>
              </a:ext>
            </a:extLst>
          </p:cNvPr>
          <p:cNvSpPr/>
          <p:nvPr/>
        </p:nvSpPr>
        <p:spPr>
          <a:xfrm>
            <a:off x="8571807" y="166344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C31D7FE-193B-1EBD-3F6E-B8CE2787E70B}"/>
              </a:ext>
            </a:extLst>
          </p:cNvPr>
          <p:cNvSpPr/>
          <p:nvPr/>
        </p:nvSpPr>
        <p:spPr>
          <a:xfrm>
            <a:off x="5127651" y="1650716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788F27B2-C250-A600-B90E-2259705D9843}"/>
              </a:ext>
            </a:extLst>
          </p:cNvPr>
          <p:cNvSpPr/>
          <p:nvPr/>
        </p:nvSpPr>
        <p:spPr>
          <a:xfrm>
            <a:off x="8699280" y="4013702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94587C10-CA43-42EA-B924-F564CEC8B2DE}"/>
              </a:ext>
            </a:extLst>
          </p:cNvPr>
          <p:cNvSpPr/>
          <p:nvPr/>
        </p:nvSpPr>
        <p:spPr>
          <a:xfrm>
            <a:off x="8723382" y="3107217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32BA0BA-AD8F-4B64-893C-10DEB653C234}"/>
              </a:ext>
            </a:extLst>
          </p:cNvPr>
          <p:cNvSpPr/>
          <p:nvPr/>
        </p:nvSpPr>
        <p:spPr>
          <a:xfrm>
            <a:off x="8563184" y="1663221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78B76-DF56-B8F7-4398-982A058968AB}"/>
              </a:ext>
            </a:extLst>
          </p:cNvPr>
          <p:cNvGrpSpPr/>
          <p:nvPr/>
        </p:nvGrpSpPr>
        <p:grpSpPr>
          <a:xfrm>
            <a:off x="8822549" y="5890029"/>
            <a:ext cx="1720071" cy="221458"/>
            <a:chOff x="6220988" y="6104169"/>
            <a:chExt cx="1720071" cy="22145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178805C8-0170-CB91-E663-E0B5911C0430}"/>
                </a:ext>
              </a:extLst>
            </p:cNvPr>
            <p:cNvSpPr/>
            <p:nvPr/>
          </p:nvSpPr>
          <p:spPr>
            <a:xfrm>
              <a:off x="6220988" y="6104395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SOT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D9BC4E86-C8B4-A47E-5181-B01EC759EC0B}"/>
                </a:ext>
              </a:extLst>
            </p:cNvPr>
            <p:cNvSpPr/>
            <p:nvPr/>
          </p:nvSpPr>
          <p:spPr>
            <a:xfrm>
              <a:off x="6598199" y="6104395"/>
              <a:ext cx="516067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&lt;|en|&gt;</a:t>
              </a: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05B86046-EFF6-77AD-2D00-9EC9DE64455F}"/>
                </a:ext>
              </a:extLst>
            </p:cNvPr>
            <p:cNvSpPr/>
            <p:nvPr/>
          </p:nvSpPr>
          <p:spPr>
            <a:xfrm>
              <a:off x="7119261" y="6104169"/>
              <a:ext cx="82179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&lt;|transcribe|&gt;</a:t>
              </a:r>
            </a:p>
          </p:txBody>
        </p:sp>
      </p:grp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A853EB2E-1055-6D9A-00D5-051D358B59C4}"/>
              </a:ext>
            </a:extLst>
          </p:cNvPr>
          <p:cNvSpPr/>
          <p:nvPr/>
        </p:nvSpPr>
        <p:spPr>
          <a:xfrm>
            <a:off x="8699280" y="4012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A1D28E6-B850-408B-4814-9C055AE48C83}"/>
              </a:ext>
            </a:extLst>
          </p:cNvPr>
          <p:cNvSpPr/>
          <p:nvPr/>
        </p:nvSpPr>
        <p:spPr>
          <a:xfrm>
            <a:off x="8723382" y="3106498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A0DD700-99A3-A985-69F5-45C2A5D8EC75}"/>
              </a:ext>
            </a:extLst>
          </p:cNvPr>
          <p:cNvSpPr/>
          <p:nvPr/>
        </p:nvSpPr>
        <p:spPr>
          <a:xfrm>
            <a:off x="8571565" y="166327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B628B1-4FFB-C2CD-B439-8838EAF0F9F3}"/>
              </a:ext>
            </a:extLst>
          </p:cNvPr>
          <p:cNvSpPr/>
          <p:nvPr/>
        </p:nvSpPr>
        <p:spPr>
          <a:xfrm>
            <a:off x="4801257" y="4324454"/>
            <a:ext cx="2589486" cy="11680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Convolution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4BE6A2A-4DA4-69BD-F142-3D5031C23D45}"/>
              </a:ext>
            </a:extLst>
          </p:cNvPr>
          <p:cNvSpPr/>
          <p:nvPr/>
        </p:nvSpPr>
        <p:spPr>
          <a:xfrm>
            <a:off x="4936577" y="2866766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A65BD0F-58E2-F514-95EE-ABA355C0B957}"/>
              </a:ext>
            </a:extLst>
          </p:cNvPr>
          <p:cNvSpPr/>
          <p:nvPr/>
        </p:nvSpPr>
        <p:spPr>
          <a:xfrm>
            <a:off x="4936577" y="1587238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4FDAA9F-AD77-C1E8-0380-4A903027B8CA}"/>
              </a:ext>
            </a:extLst>
          </p:cNvPr>
          <p:cNvSpPr/>
          <p:nvPr/>
        </p:nvSpPr>
        <p:spPr>
          <a:xfrm>
            <a:off x="8562421" y="5035131"/>
            <a:ext cx="2287607" cy="4764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817E1-AF77-35CC-B0D7-D9924627F26A}"/>
              </a:ext>
            </a:extLst>
          </p:cNvPr>
          <p:cNvSpPr/>
          <p:nvPr/>
        </p:nvSpPr>
        <p:spPr>
          <a:xfrm>
            <a:off x="8371823" y="1499616"/>
            <a:ext cx="2600094" cy="6166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C0F950D-55D6-CD05-F638-FA13EF1D566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F77B78-293F-7D9C-620C-1A983C0DC29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1B1954F-B89F-27D5-3F7D-B95188D9AEF9}"/>
              </a:ext>
            </a:extLst>
          </p:cNvPr>
          <p:cNvSpPr/>
          <p:nvPr/>
        </p:nvSpPr>
        <p:spPr>
          <a:xfrm>
            <a:off x="8516690" y="3950517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4B2B30-ECA6-C1F3-70C8-3CFEE2A9E5A9}"/>
              </a:ext>
            </a:extLst>
          </p:cNvPr>
          <p:cNvSpPr/>
          <p:nvPr/>
        </p:nvSpPr>
        <p:spPr>
          <a:xfrm>
            <a:off x="8517751" y="3033913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1CDC9B40-FC47-CD3D-D647-8F6830A212AF}"/>
              </a:ext>
            </a:extLst>
          </p:cNvPr>
          <p:cNvSpPr/>
          <p:nvPr/>
        </p:nvSpPr>
        <p:spPr>
          <a:xfrm>
            <a:off x="8562421" y="5034125"/>
            <a:ext cx="2287607" cy="4764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12DD9F2-3BA4-B9BF-2A37-8C402B84BE2B}"/>
              </a:ext>
            </a:extLst>
          </p:cNvPr>
          <p:cNvSpPr/>
          <p:nvPr/>
        </p:nvSpPr>
        <p:spPr>
          <a:xfrm>
            <a:off x="8508205" y="3948585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41B1135-B8AA-7A4D-1B0B-218F36307945}"/>
              </a:ext>
            </a:extLst>
          </p:cNvPr>
          <p:cNvSpPr/>
          <p:nvPr/>
        </p:nvSpPr>
        <p:spPr>
          <a:xfrm>
            <a:off x="8516448" y="3039762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BE7ACE4-6AFA-CFF5-6502-FD2EC29C45D2}"/>
              </a:ext>
            </a:extLst>
          </p:cNvPr>
          <p:cNvSpPr/>
          <p:nvPr/>
        </p:nvSpPr>
        <p:spPr>
          <a:xfrm>
            <a:off x="8099040" y="328238"/>
            <a:ext cx="3200400" cy="6199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795F71E1-DA48-0D78-68C2-DB76A4E3EF8A}"/>
              </a:ext>
            </a:extLst>
          </p:cNvPr>
          <p:cNvSpPr/>
          <p:nvPr/>
        </p:nvSpPr>
        <p:spPr>
          <a:xfrm>
            <a:off x="8375823" y="1499616"/>
            <a:ext cx="2600094" cy="610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050FC2-6247-3DB1-B789-E4C753044D08}"/>
              </a:ext>
            </a:extLst>
          </p:cNvPr>
          <p:cNvSpPr/>
          <p:nvPr/>
        </p:nvSpPr>
        <p:spPr>
          <a:xfrm>
            <a:off x="5048126" y="753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1F7A2F-7779-BC86-40C6-4BA699FFFF71}"/>
              </a:ext>
            </a:extLst>
          </p:cNvPr>
          <p:cNvSpPr/>
          <p:nvPr/>
        </p:nvSpPr>
        <p:spPr>
          <a:xfrm>
            <a:off x="8099038" y="324807"/>
            <a:ext cx="3200400" cy="619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E6DF2-1977-9700-58BB-C03D0D189D70}"/>
              </a:ext>
            </a:extLst>
          </p:cNvPr>
          <p:cNvGrpSpPr/>
          <p:nvPr/>
        </p:nvGrpSpPr>
        <p:grpSpPr>
          <a:xfrm>
            <a:off x="8822549" y="5890255"/>
            <a:ext cx="1720071" cy="221458"/>
            <a:chOff x="6220988" y="6104169"/>
            <a:chExt cx="1720071" cy="22145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BBB017B-8B79-5478-692C-353C18733150}"/>
                </a:ext>
              </a:extLst>
            </p:cNvPr>
            <p:cNvSpPr/>
            <p:nvPr/>
          </p:nvSpPr>
          <p:spPr>
            <a:xfrm>
              <a:off x="6220988" y="6104395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SOT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A1B832D-8D62-C79C-1674-02EACC1ED3DB}"/>
                </a:ext>
              </a:extLst>
            </p:cNvPr>
            <p:cNvSpPr/>
            <p:nvPr/>
          </p:nvSpPr>
          <p:spPr>
            <a:xfrm>
              <a:off x="6598199" y="6104395"/>
              <a:ext cx="516067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&lt;|en|&gt;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7E1429D-4437-0855-3EDC-6814440B8F8C}"/>
                </a:ext>
              </a:extLst>
            </p:cNvPr>
            <p:cNvSpPr/>
            <p:nvPr/>
          </p:nvSpPr>
          <p:spPr>
            <a:xfrm>
              <a:off x="7119261" y="6104169"/>
              <a:ext cx="82179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&lt;|transcribe|&gt;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9BDB61-D8B8-E088-DE2B-C9FFB6018AA2}"/>
              </a:ext>
            </a:extLst>
          </p:cNvPr>
          <p:cNvSpPr/>
          <p:nvPr/>
        </p:nvSpPr>
        <p:spPr>
          <a:xfrm>
            <a:off x="8822549" y="705855"/>
            <a:ext cx="375518" cy="221232"/>
          </a:xfrm>
          <a:prstGeom prst="roundRect">
            <a:avLst/>
          </a:prstGeom>
          <a:solidFill>
            <a:srgbClr val="FA7E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800" dirty="0">
                <a:solidFill>
                  <a:schemeClr val="accent1"/>
                </a:solidFill>
              </a:rPr>
              <a:t>And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2B6201-3FC1-AF1B-6652-39DD1FA03AB9}"/>
              </a:ext>
            </a:extLst>
          </p:cNvPr>
          <p:cNvSpPr/>
          <p:nvPr/>
        </p:nvSpPr>
        <p:spPr>
          <a:xfrm>
            <a:off x="8827544" y="6111050"/>
            <a:ext cx="375518" cy="2212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800" dirty="0">
                <a:solidFill>
                  <a:schemeClr val="accent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88620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2.08333E-6 -0.10625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5555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013 0.475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234 -0.13218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247 0.34283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0039 -0.21111 " pathEditMode="relative" rAng="0" ptsTypes="AA">
                                      <p:cBhvr>
                                        <p:cTn id="76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0234 -0.17963 " pathEditMode="relative" rAng="0" ptsTypes="AA">
                                      <p:cBhvr>
                                        <p:cTn id="93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0013 0.7888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/>
      <p:bldP spid="206" grpId="0" animBg="1"/>
      <p:bldP spid="20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104" grpId="0" animBg="1"/>
      <p:bldP spid="187" grpId="0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3" grpId="0" animBg="1"/>
      <p:bldP spid="3" grpId="1" animBg="1"/>
      <p:bldP spid="4" grpId="0" animBg="1"/>
      <p:bldP spid="4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7E75B3-73D4-B013-A263-9F393EE29FD7}"/>
              </a:ext>
            </a:extLst>
          </p:cNvPr>
          <p:cNvSpPr/>
          <p:nvPr/>
        </p:nvSpPr>
        <p:spPr>
          <a:xfrm>
            <a:off x="8099040" y="1068859"/>
            <a:ext cx="3200400" cy="45868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sz="1400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C55D37-4355-3149-FC32-D63A23CA781B}"/>
              </a:ext>
            </a:extLst>
          </p:cNvPr>
          <p:cNvSpPr/>
          <p:nvPr/>
        </p:nvSpPr>
        <p:spPr>
          <a:xfrm>
            <a:off x="8382431" y="2866766"/>
            <a:ext cx="2589486" cy="17488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r>
              <a:rPr lang="sv-SE" dirty="0" err="1">
                <a:solidFill>
                  <a:schemeClr val="accent1"/>
                </a:solidFill>
              </a:rPr>
              <a:t>Decoder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FF535B5A-B871-7274-D3A2-224D8ECC7994}"/>
              </a:ext>
            </a:extLst>
          </p:cNvPr>
          <p:cNvSpPr/>
          <p:nvPr/>
        </p:nvSpPr>
        <p:spPr>
          <a:xfrm>
            <a:off x="8567014" y="5077996"/>
            <a:ext cx="2231143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Tokens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800" dirty="0">
                <a:solidFill>
                  <a:schemeClr val="accent1"/>
                </a:solidFill>
              </a:rPr>
              <a:t>N-1</a:t>
            </a:r>
            <a:r>
              <a:rPr lang="en-SE" sz="1200" dirty="0">
                <a:solidFill>
                  <a:schemeClr val="accent1"/>
                </a:solidFill>
              </a:rPr>
              <a:t>,1280) 1280: embedding dim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3697F41-5EE6-E3AD-0A98-D41CACAF0B1C}"/>
              </a:ext>
            </a:extLst>
          </p:cNvPr>
          <p:cNvSpPr/>
          <p:nvPr/>
        </p:nvSpPr>
        <p:spPr>
          <a:xfrm>
            <a:off x="8076974" y="5789141"/>
            <a:ext cx="3115960" cy="901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05997F0D-4B84-B915-8A65-C2F1656B20AB}"/>
              </a:ext>
            </a:extLst>
          </p:cNvPr>
          <p:cNvSpPr/>
          <p:nvPr/>
        </p:nvSpPr>
        <p:spPr>
          <a:xfrm>
            <a:off x="8076974" y="5795355"/>
            <a:ext cx="3115960" cy="9013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CF342D6-C70A-1D79-1358-8BC7B8A3AA16}"/>
              </a:ext>
            </a:extLst>
          </p:cNvPr>
          <p:cNvSpPr/>
          <p:nvPr/>
        </p:nvSpPr>
        <p:spPr>
          <a:xfrm>
            <a:off x="4512477" y="328238"/>
            <a:ext cx="3200400" cy="53375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4A25A0-B27E-927E-4CE9-CDA7DD1EDAAF}"/>
              </a:ext>
            </a:extLst>
          </p:cNvPr>
          <p:cNvSpPr/>
          <p:nvPr/>
        </p:nvSpPr>
        <p:spPr>
          <a:xfrm>
            <a:off x="4801257" y="1350350"/>
            <a:ext cx="2589486" cy="22813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Encoder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8CB96-5F7B-4F8A-3D92-587A9ABCFCF8}"/>
              </a:ext>
            </a:extLst>
          </p:cNvPr>
          <p:cNvSpPr/>
          <p:nvPr/>
        </p:nvSpPr>
        <p:spPr>
          <a:xfrm>
            <a:off x="59359" y="3828922"/>
            <a:ext cx="4277802" cy="2921734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139C10-5743-0565-0B2F-D832F026DCCF}"/>
              </a:ext>
            </a:extLst>
          </p:cNvPr>
          <p:cNvGrpSpPr/>
          <p:nvPr/>
        </p:nvGrpSpPr>
        <p:grpSpPr>
          <a:xfrm>
            <a:off x="680468" y="3211961"/>
            <a:ext cx="3200400" cy="895243"/>
            <a:chOff x="680468" y="4276049"/>
            <a:chExt cx="3200400" cy="89524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1C0EDCC-7BAA-4B1B-71C5-E5487CA65773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FF9AF5-D04A-4CD0-81C2-7F2D822F3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41D6F-2114-4478-F394-C65A40678D22}"/>
              </a:ext>
            </a:extLst>
          </p:cNvPr>
          <p:cNvSpPr/>
          <p:nvPr/>
        </p:nvSpPr>
        <p:spPr>
          <a:xfrm>
            <a:off x="599799" y="3121925"/>
            <a:ext cx="3417620" cy="11497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Audio preprocessing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AA8B7A-9E59-4349-C73B-4A998E884FEB}"/>
              </a:ext>
            </a:extLst>
          </p:cNvPr>
          <p:cNvSpPr/>
          <p:nvPr/>
        </p:nvSpPr>
        <p:spPr>
          <a:xfrm>
            <a:off x="5144328" y="2927583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AFE6192-D339-3A0C-6EFD-296B03F768FF}"/>
              </a:ext>
            </a:extLst>
          </p:cNvPr>
          <p:cNvSpPr/>
          <p:nvPr/>
        </p:nvSpPr>
        <p:spPr>
          <a:xfrm>
            <a:off x="5240531" y="4425429"/>
            <a:ext cx="1744291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7AC025C-B61E-BFA6-4718-50C0DCCB298B}"/>
              </a:ext>
            </a:extLst>
          </p:cNvPr>
          <p:cNvSpPr/>
          <p:nvPr/>
        </p:nvSpPr>
        <p:spPr>
          <a:xfrm>
            <a:off x="8707764" y="401106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46256AE-0C0B-EC07-07AF-E96CA94366E4}"/>
              </a:ext>
            </a:extLst>
          </p:cNvPr>
          <p:cNvSpPr/>
          <p:nvPr/>
        </p:nvSpPr>
        <p:spPr>
          <a:xfrm>
            <a:off x="8735687" y="310457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101D7A6-3D0E-C181-F646-70218687525A}"/>
              </a:ext>
            </a:extLst>
          </p:cNvPr>
          <p:cNvSpPr/>
          <p:nvPr/>
        </p:nvSpPr>
        <p:spPr>
          <a:xfrm>
            <a:off x="8563426" y="165801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D547CB3-ED7A-F893-E35F-C82E0F7D3D8D}"/>
              </a:ext>
            </a:extLst>
          </p:cNvPr>
          <p:cNvSpPr/>
          <p:nvPr/>
        </p:nvSpPr>
        <p:spPr>
          <a:xfrm>
            <a:off x="8703522" y="401649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9C6077-537C-C0FD-25F9-8CFFFCD80489}"/>
              </a:ext>
            </a:extLst>
          </p:cNvPr>
          <p:cNvSpPr/>
          <p:nvPr/>
        </p:nvSpPr>
        <p:spPr>
          <a:xfrm>
            <a:off x="8723383" y="311000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76264EA-64C6-6F4C-D5DC-19A44622BA32}"/>
              </a:ext>
            </a:extLst>
          </p:cNvPr>
          <p:cNvSpPr/>
          <p:nvPr/>
        </p:nvSpPr>
        <p:spPr>
          <a:xfrm>
            <a:off x="8571807" y="166344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C31D7FE-193B-1EBD-3F6E-B8CE2787E70B}"/>
              </a:ext>
            </a:extLst>
          </p:cNvPr>
          <p:cNvSpPr/>
          <p:nvPr/>
        </p:nvSpPr>
        <p:spPr>
          <a:xfrm>
            <a:off x="5127651" y="1650716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788F27B2-C250-A600-B90E-2259705D9843}"/>
              </a:ext>
            </a:extLst>
          </p:cNvPr>
          <p:cNvSpPr/>
          <p:nvPr/>
        </p:nvSpPr>
        <p:spPr>
          <a:xfrm>
            <a:off x="8699280" y="4013702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94587C10-CA43-42EA-B924-F564CEC8B2DE}"/>
              </a:ext>
            </a:extLst>
          </p:cNvPr>
          <p:cNvSpPr/>
          <p:nvPr/>
        </p:nvSpPr>
        <p:spPr>
          <a:xfrm>
            <a:off x="8723382" y="3107217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32BA0BA-AD8F-4B64-893C-10DEB653C234}"/>
              </a:ext>
            </a:extLst>
          </p:cNvPr>
          <p:cNvSpPr/>
          <p:nvPr/>
        </p:nvSpPr>
        <p:spPr>
          <a:xfrm>
            <a:off x="8563184" y="1663221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A853EB2E-1055-6D9A-00D5-051D358B59C4}"/>
              </a:ext>
            </a:extLst>
          </p:cNvPr>
          <p:cNvSpPr/>
          <p:nvPr/>
        </p:nvSpPr>
        <p:spPr>
          <a:xfrm>
            <a:off x="8699280" y="4012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A1D28E6-B850-408B-4814-9C055AE48C83}"/>
              </a:ext>
            </a:extLst>
          </p:cNvPr>
          <p:cNvSpPr/>
          <p:nvPr/>
        </p:nvSpPr>
        <p:spPr>
          <a:xfrm>
            <a:off x="8723382" y="3106498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A0DD700-99A3-A985-69F5-45C2A5D8EC75}"/>
              </a:ext>
            </a:extLst>
          </p:cNvPr>
          <p:cNvSpPr/>
          <p:nvPr/>
        </p:nvSpPr>
        <p:spPr>
          <a:xfrm>
            <a:off x="8571565" y="166327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B628B1-4FFB-C2CD-B439-8838EAF0F9F3}"/>
              </a:ext>
            </a:extLst>
          </p:cNvPr>
          <p:cNvSpPr/>
          <p:nvPr/>
        </p:nvSpPr>
        <p:spPr>
          <a:xfrm>
            <a:off x="4801257" y="4324454"/>
            <a:ext cx="2589486" cy="11680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Convolution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4BE6A2A-4DA4-69BD-F142-3D5031C23D45}"/>
              </a:ext>
            </a:extLst>
          </p:cNvPr>
          <p:cNvSpPr/>
          <p:nvPr/>
        </p:nvSpPr>
        <p:spPr>
          <a:xfrm>
            <a:off x="4936577" y="2866766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A65BD0F-58E2-F514-95EE-ABA355C0B957}"/>
              </a:ext>
            </a:extLst>
          </p:cNvPr>
          <p:cNvSpPr/>
          <p:nvPr/>
        </p:nvSpPr>
        <p:spPr>
          <a:xfrm>
            <a:off x="4936577" y="1587238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817E1-AF77-35CC-B0D7-D9924627F26A}"/>
              </a:ext>
            </a:extLst>
          </p:cNvPr>
          <p:cNvSpPr/>
          <p:nvPr/>
        </p:nvSpPr>
        <p:spPr>
          <a:xfrm>
            <a:off x="8371823" y="1499616"/>
            <a:ext cx="2600094" cy="6166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C0F950D-55D6-CD05-F638-FA13EF1D566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F77B78-293F-7D9C-620C-1A983C0DC29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1B1954F-B89F-27D5-3F7D-B95188D9AEF9}"/>
              </a:ext>
            </a:extLst>
          </p:cNvPr>
          <p:cNvSpPr/>
          <p:nvPr/>
        </p:nvSpPr>
        <p:spPr>
          <a:xfrm>
            <a:off x="8516690" y="3950517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4B2B30-ECA6-C1F3-70C8-3CFEE2A9E5A9}"/>
              </a:ext>
            </a:extLst>
          </p:cNvPr>
          <p:cNvSpPr/>
          <p:nvPr/>
        </p:nvSpPr>
        <p:spPr>
          <a:xfrm>
            <a:off x="8517751" y="3033913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12DD9F2-3BA4-B9BF-2A37-8C402B84BE2B}"/>
              </a:ext>
            </a:extLst>
          </p:cNvPr>
          <p:cNvSpPr/>
          <p:nvPr/>
        </p:nvSpPr>
        <p:spPr>
          <a:xfrm>
            <a:off x="8508205" y="3948585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41B1135-B8AA-7A4D-1B0B-218F36307945}"/>
              </a:ext>
            </a:extLst>
          </p:cNvPr>
          <p:cNvSpPr/>
          <p:nvPr/>
        </p:nvSpPr>
        <p:spPr>
          <a:xfrm>
            <a:off x="8516448" y="3039762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BE7ACE4-6AFA-CFF5-6502-FD2EC29C45D2}"/>
              </a:ext>
            </a:extLst>
          </p:cNvPr>
          <p:cNvSpPr/>
          <p:nvPr/>
        </p:nvSpPr>
        <p:spPr>
          <a:xfrm>
            <a:off x="8099040" y="328238"/>
            <a:ext cx="3200400" cy="6199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795F71E1-DA48-0D78-68C2-DB76A4E3EF8A}"/>
              </a:ext>
            </a:extLst>
          </p:cNvPr>
          <p:cNvSpPr/>
          <p:nvPr/>
        </p:nvSpPr>
        <p:spPr>
          <a:xfrm>
            <a:off x="8375823" y="1499616"/>
            <a:ext cx="2600094" cy="610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1602FB-B0F4-B85B-01AC-340959FBDD19}"/>
              </a:ext>
            </a:extLst>
          </p:cNvPr>
          <p:cNvGrpSpPr/>
          <p:nvPr/>
        </p:nvGrpSpPr>
        <p:grpSpPr>
          <a:xfrm>
            <a:off x="8822549" y="5890029"/>
            <a:ext cx="1720071" cy="442253"/>
            <a:chOff x="8822549" y="5890029"/>
            <a:chExt cx="1720071" cy="4422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28229D-131B-2DF4-A470-E15993861DA1}"/>
                </a:ext>
              </a:extLst>
            </p:cNvPr>
            <p:cNvGrpSpPr/>
            <p:nvPr/>
          </p:nvGrpSpPr>
          <p:grpSpPr>
            <a:xfrm>
              <a:off x="8822549" y="5890029"/>
              <a:ext cx="1720071" cy="221458"/>
              <a:chOff x="6220988" y="6104169"/>
              <a:chExt cx="1720071" cy="221458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D295FBB-3057-E34D-3980-7B73C92FD7EA}"/>
                  </a:ext>
                </a:extLst>
              </p:cNvPr>
              <p:cNvSpPr/>
              <p:nvPr/>
            </p:nvSpPr>
            <p:spPr>
              <a:xfrm>
                <a:off x="6220988" y="6104395"/>
                <a:ext cx="37551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SOT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807643-B004-FD7E-26ED-DC5ED1DA6526}"/>
                  </a:ext>
                </a:extLst>
              </p:cNvPr>
              <p:cNvSpPr/>
              <p:nvPr/>
            </p:nvSpPr>
            <p:spPr>
              <a:xfrm>
                <a:off x="6598199" y="6104395"/>
                <a:ext cx="516067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&lt;|en|&gt;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C7032A11-3421-A85B-44F0-92F2C6FC9960}"/>
                  </a:ext>
                </a:extLst>
              </p:cNvPr>
              <p:cNvSpPr/>
              <p:nvPr/>
            </p:nvSpPr>
            <p:spPr>
              <a:xfrm>
                <a:off x="7119261" y="6104169"/>
                <a:ext cx="82179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&lt;|transcribe|&gt;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9AD7AA0-7D43-48B5-09E7-D298DE8EACA7}"/>
                </a:ext>
              </a:extLst>
            </p:cNvPr>
            <p:cNvSpPr/>
            <p:nvPr/>
          </p:nvSpPr>
          <p:spPr>
            <a:xfrm>
              <a:off x="8827544" y="6111050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And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496EAA-CD03-6BC8-CE5E-F1A62A28B4F2}"/>
              </a:ext>
            </a:extLst>
          </p:cNvPr>
          <p:cNvGrpSpPr/>
          <p:nvPr/>
        </p:nvGrpSpPr>
        <p:grpSpPr>
          <a:xfrm>
            <a:off x="8822549" y="5890029"/>
            <a:ext cx="1720071" cy="442253"/>
            <a:chOff x="8822549" y="5890029"/>
            <a:chExt cx="1720071" cy="4422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78B76-DF56-B8F7-4398-982A058968AB}"/>
                </a:ext>
              </a:extLst>
            </p:cNvPr>
            <p:cNvGrpSpPr/>
            <p:nvPr/>
          </p:nvGrpSpPr>
          <p:grpSpPr>
            <a:xfrm>
              <a:off x="8822549" y="5890029"/>
              <a:ext cx="1720071" cy="221458"/>
              <a:chOff x="6220988" y="6104169"/>
              <a:chExt cx="1720071" cy="221458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78805C8-0170-CB91-E663-E0B5911C0430}"/>
                  </a:ext>
                </a:extLst>
              </p:cNvPr>
              <p:cNvSpPr/>
              <p:nvPr/>
            </p:nvSpPr>
            <p:spPr>
              <a:xfrm>
                <a:off x="6220988" y="6104395"/>
                <a:ext cx="37551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SOT</a:t>
                </a: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D9BC4E86-C8B4-A47E-5181-B01EC759EC0B}"/>
                  </a:ext>
                </a:extLst>
              </p:cNvPr>
              <p:cNvSpPr/>
              <p:nvPr/>
            </p:nvSpPr>
            <p:spPr>
              <a:xfrm>
                <a:off x="6598199" y="6104395"/>
                <a:ext cx="516067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&lt;|en|&gt;</a:t>
                </a: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05B86046-EFF6-77AD-2D00-9EC9DE64455F}"/>
                  </a:ext>
                </a:extLst>
              </p:cNvPr>
              <p:cNvSpPr/>
              <p:nvPr/>
            </p:nvSpPr>
            <p:spPr>
              <a:xfrm>
                <a:off x="7119261" y="6104169"/>
                <a:ext cx="82179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&lt;|transcribe|&gt;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2B6201-3FC1-AF1B-6652-39DD1FA03AB9}"/>
                </a:ext>
              </a:extLst>
            </p:cNvPr>
            <p:cNvSpPr/>
            <p:nvPr/>
          </p:nvSpPr>
          <p:spPr>
            <a:xfrm>
              <a:off x="8827544" y="6111050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And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050FC2-6247-3DB1-B789-E4C753044D08}"/>
              </a:ext>
            </a:extLst>
          </p:cNvPr>
          <p:cNvSpPr/>
          <p:nvPr/>
        </p:nvSpPr>
        <p:spPr>
          <a:xfrm>
            <a:off x="5048126" y="753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1F7A2F-7779-BC86-40C6-4BA699FFFF71}"/>
              </a:ext>
            </a:extLst>
          </p:cNvPr>
          <p:cNvSpPr/>
          <p:nvPr/>
        </p:nvSpPr>
        <p:spPr>
          <a:xfrm>
            <a:off x="8099038" y="324807"/>
            <a:ext cx="3200400" cy="619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4FDAA9F-AD77-C1E8-0380-4A903027B8CA}"/>
              </a:ext>
            </a:extLst>
          </p:cNvPr>
          <p:cNvSpPr/>
          <p:nvPr/>
        </p:nvSpPr>
        <p:spPr>
          <a:xfrm>
            <a:off x="8562421" y="5035131"/>
            <a:ext cx="2287607" cy="4764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1CDC9B40-FC47-CD3D-D647-8F6830A212AF}"/>
              </a:ext>
            </a:extLst>
          </p:cNvPr>
          <p:cNvSpPr/>
          <p:nvPr/>
        </p:nvSpPr>
        <p:spPr>
          <a:xfrm>
            <a:off x="8563614" y="5030571"/>
            <a:ext cx="2287607" cy="4764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9BDB61-D8B8-E088-DE2B-C9FFB6018AA2}"/>
              </a:ext>
            </a:extLst>
          </p:cNvPr>
          <p:cNvSpPr/>
          <p:nvPr/>
        </p:nvSpPr>
        <p:spPr>
          <a:xfrm>
            <a:off x="9338039" y="705855"/>
            <a:ext cx="375518" cy="221232"/>
          </a:xfrm>
          <a:prstGeom prst="roundRect">
            <a:avLst/>
          </a:prstGeom>
          <a:solidFill>
            <a:srgbClr val="FA7E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8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438F1E-8B24-21E1-1824-4454834050DE}"/>
              </a:ext>
            </a:extLst>
          </p:cNvPr>
          <p:cNvSpPr/>
          <p:nvPr/>
        </p:nvSpPr>
        <p:spPr>
          <a:xfrm>
            <a:off x="9345304" y="6111043"/>
            <a:ext cx="375518" cy="2212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800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762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2.08333E-6 -0.12223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5555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013 0.475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234 -0.13218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247 0.34283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0039 -0.21111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500"/>
                            </p:stCondLst>
                            <p:childTnLst>
                              <p:par>
                                <p:cTn id="6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6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0234 -0.17963 " pathEditMode="relative" rAng="0" ptsTypes="AA">
                                      <p:cBhvr>
                                        <p:cTn id="73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500"/>
                            </p:stCondLst>
                            <p:childTnLst>
                              <p:par>
                                <p:cTn id="7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1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0013 0.788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206" grpId="0" animBg="1"/>
      <p:bldP spid="20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104" grpId="0" animBg="1"/>
      <p:bldP spid="187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3" grpId="0" animBg="1"/>
      <p:bldP spid="3" grpId="1" animBg="1"/>
      <p:bldP spid="208" grpId="0" animBg="1"/>
      <p:bldP spid="208" grpId="1" animBg="1"/>
      <p:bldP spid="4" grpId="0" animBg="1"/>
      <p:bldP spid="4" grpId="1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7E75B3-73D4-B013-A263-9F393EE29FD7}"/>
              </a:ext>
            </a:extLst>
          </p:cNvPr>
          <p:cNvSpPr/>
          <p:nvPr/>
        </p:nvSpPr>
        <p:spPr>
          <a:xfrm>
            <a:off x="8099040" y="1068859"/>
            <a:ext cx="3200400" cy="45868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sz="1400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C55D37-4355-3149-FC32-D63A23CA781B}"/>
              </a:ext>
            </a:extLst>
          </p:cNvPr>
          <p:cNvSpPr/>
          <p:nvPr/>
        </p:nvSpPr>
        <p:spPr>
          <a:xfrm>
            <a:off x="8382431" y="2866766"/>
            <a:ext cx="2589486" cy="17488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r>
              <a:rPr lang="sv-SE" dirty="0" err="1">
                <a:solidFill>
                  <a:schemeClr val="accent1"/>
                </a:solidFill>
              </a:rPr>
              <a:t>Decoder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FF535B5A-B871-7274-D3A2-224D8ECC7994}"/>
              </a:ext>
            </a:extLst>
          </p:cNvPr>
          <p:cNvSpPr/>
          <p:nvPr/>
        </p:nvSpPr>
        <p:spPr>
          <a:xfrm>
            <a:off x="8567014" y="5077996"/>
            <a:ext cx="2231143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Tokens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800" dirty="0">
                <a:solidFill>
                  <a:schemeClr val="accent1"/>
                </a:solidFill>
              </a:rPr>
              <a:t>N-1</a:t>
            </a:r>
            <a:r>
              <a:rPr lang="en-SE" sz="1200" dirty="0">
                <a:solidFill>
                  <a:schemeClr val="accent1"/>
                </a:solidFill>
              </a:rPr>
              <a:t>,1280) 1280: embedding dim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3697F41-5EE6-E3AD-0A98-D41CACAF0B1C}"/>
              </a:ext>
            </a:extLst>
          </p:cNvPr>
          <p:cNvSpPr/>
          <p:nvPr/>
        </p:nvSpPr>
        <p:spPr>
          <a:xfrm>
            <a:off x="8076974" y="5789141"/>
            <a:ext cx="3115960" cy="901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05997F0D-4B84-B915-8A65-C2F1656B20AB}"/>
              </a:ext>
            </a:extLst>
          </p:cNvPr>
          <p:cNvSpPr/>
          <p:nvPr/>
        </p:nvSpPr>
        <p:spPr>
          <a:xfrm>
            <a:off x="8076974" y="5795355"/>
            <a:ext cx="3115960" cy="9013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CF342D6-C70A-1D79-1358-8BC7B8A3AA16}"/>
              </a:ext>
            </a:extLst>
          </p:cNvPr>
          <p:cNvSpPr/>
          <p:nvPr/>
        </p:nvSpPr>
        <p:spPr>
          <a:xfrm>
            <a:off x="4512477" y="328238"/>
            <a:ext cx="3200400" cy="53375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4A25A0-B27E-927E-4CE9-CDA7DD1EDAAF}"/>
              </a:ext>
            </a:extLst>
          </p:cNvPr>
          <p:cNvSpPr/>
          <p:nvPr/>
        </p:nvSpPr>
        <p:spPr>
          <a:xfrm>
            <a:off x="4801257" y="1350350"/>
            <a:ext cx="2589486" cy="22813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Encoder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8CB96-5F7B-4F8A-3D92-587A9ABCFCF8}"/>
              </a:ext>
            </a:extLst>
          </p:cNvPr>
          <p:cNvSpPr/>
          <p:nvPr/>
        </p:nvSpPr>
        <p:spPr>
          <a:xfrm>
            <a:off x="59359" y="3828922"/>
            <a:ext cx="4277802" cy="2921734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139C10-5743-0565-0B2F-D832F026DCCF}"/>
              </a:ext>
            </a:extLst>
          </p:cNvPr>
          <p:cNvGrpSpPr/>
          <p:nvPr/>
        </p:nvGrpSpPr>
        <p:grpSpPr>
          <a:xfrm>
            <a:off x="680468" y="3211961"/>
            <a:ext cx="3200400" cy="895243"/>
            <a:chOff x="680468" y="4276049"/>
            <a:chExt cx="3200400" cy="89524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1C0EDCC-7BAA-4B1B-71C5-E5487CA65773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FF9AF5-D04A-4CD0-81C2-7F2D822F3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41D6F-2114-4478-F394-C65A40678D22}"/>
              </a:ext>
            </a:extLst>
          </p:cNvPr>
          <p:cNvSpPr/>
          <p:nvPr/>
        </p:nvSpPr>
        <p:spPr>
          <a:xfrm>
            <a:off x="599799" y="3121925"/>
            <a:ext cx="3417620" cy="11497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Audio preprocessing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AA8B7A-9E59-4349-C73B-4A998E884FEB}"/>
              </a:ext>
            </a:extLst>
          </p:cNvPr>
          <p:cNvSpPr/>
          <p:nvPr/>
        </p:nvSpPr>
        <p:spPr>
          <a:xfrm>
            <a:off x="5144328" y="2927583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AFE6192-D339-3A0C-6EFD-296B03F768FF}"/>
              </a:ext>
            </a:extLst>
          </p:cNvPr>
          <p:cNvSpPr/>
          <p:nvPr/>
        </p:nvSpPr>
        <p:spPr>
          <a:xfrm>
            <a:off x="5240531" y="4425429"/>
            <a:ext cx="1744291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7AC025C-B61E-BFA6-4718-50C0DCCB298B}"/>
              </a:ext>
            </a:extLst>
          </p:cNvPr>
          <p:cNvSpPr/>
          <p:nvPr/>
        </p:nvSpPr>
        <p:spPr>
          <a:xfrm>
            <a:off x="8707764" y="401106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46256AE-0C0B-EC07-07AF-E96CA94366E4}"/>
              </a:ext>
            </a:extLst>
          </p:cNvPr>
          <p:cNvSpPr/>
          <p:nvPr/>
        </p:nvSpPr>
        <p:spPr>
          <a:xfrm>
            <a:off x="8735687" y="310457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101D7A6-3D0E-C181-F646-70218687525A}"/>
              </a:ext>
            </a:extLst>
          </p:cNvPr>
          <p:cNvSpPr/>
          <p:nvPr/>
        </p:nvSpPr>
        <p:spPr>
          <a:xfrm>
            <a:off x="8563426" y="165801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D547CB3-ED7A-F893-E35F-C82E0F7D3D8D}"/>
              </a:ext>
            </a:extLst>
          </p:cNvPr>
          <p:cNvSpPr/>
          <p:nvPr/>
        </p:nvSpPr>
        <p:spPr>
          <a:xfrm>
            <a:off x="8703522" y="401649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9C6077-537C-C0FD-25F9-8CFFFCD80489}"/>
              </a:ext>
            </a:extLst>
          </p:cNvPr>
          <p:cNvSpPr/>
          <p:nvPr/>
        </p:nvSpPr>
        <p:spPr>
          <a:xfrm>
            <a:off x="8723383" y="311000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76264EA-64C6-6F4C-D5DC-19A44622BA32}"/>
              </a:ext>
            </a:extLst>
          </p:cNvPr>
          <p:cNvSpPr/>
          <p:nvPr/>
        </p:nvSpPr>
        <p:spPr>
          <a:xfrm>
            <a:off x="8571807" y="166344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C31D7FE-193B-1EBD-3F6E-B8CE2787E70B}"/>
              </a:ext>
            </a:extLst>
          </p:cNvPr>
          <p:cNvSpPr/>
          <p:nvPr/>
        </p:nvSpPr>
        <p:spPr>
          <a:xfrm>
            <a:off x="5127651" y="1650716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788F27B2-C250-A600-B90E-2259705D9843}"/>
              </a:ext>
            </a:extLst>
          </p:cNvPr>
          <p:cNvSpPr/>
          <p:nvPr/>
        </p:nvSpPr>
        <p:spPr>
          <a:xfrm>
            <a:off x="8699280" y="4013702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94587C10-CA43-42EA-B924-F564CEC8B2DE}"/>
              </a:ext>
            </a:extLst>
          </p:cNvPr>
          <p:cNvSpPr/>
          <p:nvPr/>
        </p:nvSpPr>
        <p:spPr>
          <a:xfrm>
            <a:off x="8723382" y="3107217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32BA0BA-AD8F-4B64-893C-10DEB653C234}"/>
              </a:ext>
            </a:extLst>
          </p:cNvPr>
          <p:cNvSpPr/>
          <p:nvPr/>
        </p:nvSpPr>
        <p:spPr>
          <a:xfrm>
            <a:off x="8563184" y="1663221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A853EB2E-1055-6D9A-00D5-051D358B59C4}"/>
              </a:ext>
            </a:extLst>
          </p:cNvPr>
          <p:cNvSpPr/>
          <p:nvPr/>
        </p:nvSpPr>
        <p:spPr>
          <a:xfrm>
            <a:off x="8699280" y="4012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A1D28E6-B850-408B-4814-9C055AE48C83}"/>
              </a:ext>
            </a:extLst>
          </p:cNvPr>
          <p:cNvSpPr/>
          <p:nvPr/>
        </p:nvSpPr>
        <p:spPr>
          <a:xfrm>
            <a:off x="8723382" y="3106498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A0DD700-99A3-A985-69F5-45C2A5D8EC75}"/>
              </a:ext>
            </a:extLst>
          </p:cNvPr>
          <p:cNvSpPr/>
          <p:nvPr/>
        </p:nvSpPr>
        <p:spPr>
          <a:xfrm>
            <a:off x="8571565" y="166327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B628B1-4FFB-C2CD-B439-8838EAF0F9F3}"/>
              </a:ext>
            </a:extLst>
          </p:cNvPr>
          <p:cNvSpPr/>
          <p:nvPr/>
        </p:nvSpPr>
        <p:spPr>
          <a:xfrm>
            <a:off x="4801257" y="4324454"/>
            <a:ext cx="2589486" cy="11680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Convolution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4BE6A2A-4DA4-69BD-F142-3D5031C23D45}"/>
              </a:ext>
            </a:extLst>
          </p:cNvPr>
          <p:cNvSpPr/>
          <p:nvPr/>
        </p:nvSpPr>
        <p:spPr>
          <a:xfrm>
            <a:off x="4936577" y="2866766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A65BD0F-58E2-F514-95EE-ABA355C0B957}"/>
              </a:ext>
            </a:extLst>
          </p:cNvPr>
          <p:cNvSpPr/>
          <p:nvPr/>
        </p:nvSpPr>
        <p:spPr>
          <a:xfrm>
            <a:off x="4936577" y="1587238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817E1-AF77-35CC-B0D7-D9924627F26A}"/>
              </a:ext>
            </a:extLst>
          </p:cNvPr>
          <p:cNvSpPr/>
          <p:nvPr/>
        </p:nvSpPr>
        <p:spPr>
          <a:xfrm>
            <a:off x="8371823" y="1499616"/>
            <a:ext cx="2600094" cy="6166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C0F950D-55D6-CD05-F638-FA13EF1D566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F77B78-293F-7D9C-620C-1A983C0DC29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1B1954F-B89F-27D5-3F7D-B95188D9AEF9}"/>
              </a:ext>
            </a:extLst>
          </p:cNvPr>
          <p:cNvSpPr/>
          <p:nvPr/>
        </p:nvSpPr>
        <p:spPr>
          <a:xfrm>
            <a:off x="8516690" y="3950517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4B2B30-ECA6-C1F3-70C8-3CFEE2A9E5A9}"/>
              </a:ext>
            </a:extLst>
          </p:cNvPr>
          <p:cNvSpPr/>
          <p:nvPr/>
        </p:nvSpPr>
        <p:spPr>
          <a:xfrm>
            <a:off x="8517751" y="3033913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12DD9F2-3BA4-B9BF-2A37-8C402B84BE2B}"/>
              </a:ext>
            </a:extLst>
          </p:cNvPr>
          <p:cNvSpPr/>
          <p:nvPr/>
        </p:nvSpPr>
        <p:spPr>
          <a:xfrm>
            <a:off x="8508205" y="3948585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41B1135-B8AA-7A4D-1B0B-218F36307945}"/>
              </a:ext>
            </a:extLst>
          </p:cNvPr>
          <p:cNvSpPr/>
          <p:nvPr/>
        </p:nvSpPr>
        <p:spPr>
          <a:xfrm>
            <a:off x="8516448" y="3039762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BE7ACE4-6AFA-CFF5-6502-FD2EC29C45D2}"/>
              </a:ext>
            </a:extLst>
          </p:cNvPr>
          <p:cNvSpPr/>
          <p:nvPr/>
        </p:nvSpPr>
        <p:spPr>
          <a:xfrm>
            <a:off x="8099040" y="328238"/>
            <a:ext cx="3200400" cy="6199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795F71E1-DA48-0D78-68C2-DB76A4E3EF8A}"/>
              </a:ext>
            </a:extLst>
          </p:cNvPr>
          <p:cNvSpPr/>
          <p:nvPr/>
        </p:nvSpPr>
        <p:spPr>
          <a:xfrm>
            <a:off x="8375823" y="1499616"/>
            <a:ext cx="2600094" cy="610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EE43C6-FAD1-A096-EB22-BD66E2029EE3}"/>
              </a:ext>
            </a:extLst>
          </p:cNvPr>
          <p:cNvGrpSpPr/>
          <p:nvPr/>
        </p:nvGrpSpPr>
        <p:grpSpPr>
          <a:xfrm>
            <a:off x="8822549" y="5890029"/>
            <a:ext cx="1720071" cy="442253"/>
            <a:chOff x="8822549" y="5890029"/>
            <a:chExt cx="1720071" cy="44225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1602FB-B0F4-B85B-01AC-340959FBDD19}"/>
                </a:ext>
              </a:extLst>
            </p:cNvPr>
            <p:cNvGrpSpPr/>
            <p:nvPr/>
          </p:nvGrpSpPr>
          <p:grpSpPr>
            <a:xfrm>
              <a:off x="8822549" y="5890029"/>
              <a:ext cx="1720071" cy="442253"/>
              <a:chOff x="8822549" y="5890029"/>
              <a:chExt cx="1720071" cy="44225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E28229D-131B-2DF4-A470-E15993861DA1}"/>
                  </a:ext>
                </a:extLst>
              </p:cNvPr>
              <p:cNvGrpSpPr/>
              <p:nvPr/>
            </p:nvGrpSpPr>
            <p:grpSpPr>
              <a:xfrm>
                <a:off x="8822549" y="5890029"/>
                <a:ext cx="1720071" cy="221458"/>
                <a:chOff x="6220988" y="6104169"/>
                <a:chExt cx="1720071" cy="22145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6D295FBB-3057-E34D-3980-7B73C92FD7EA}"/>
                    </a:ext>
                  </a:extLst>
                </p:cNvPr>
                <p:cNvSpPr/>
                <p:nvPr/>
              </p:nvSpPr>
              <p:spPr>
                <a:xfrm>
                  <a:off x="6220988" y="6104395"/>
                  <a:ext cx="375518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SOT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F3807643-B004-FD7E-26ED-DC5ED1DA6526}"/>
                    </a:ext>
                  </a:extLst>
                </p:cNvPr>
                <p:cNvSpPr/>
                <p:nvPr/>
              </p:nvSpPr>
              <p:spPr>
                <a:xfrm>
                  <a:off x="6598199" y="6104395"/>
                  <a:ext cx="516067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&lt;|en|&gt;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C7032A11-3421-A85B-44F0-92F2C6FC9960}"/>
                    </a:ext>
                  </a:extLst>
                </p:cNvPr>
                <p:cNvSpPr/>
                <p:nvPr/>
              </p:nvSpPr>
              <p:spPr>
                <a:xfrm>
                  <a:off x="7119261" y="6104169"/>
                  <a:ext cx="821798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&lt;|transcribe|&gt;</a:t>
                  </a:r>
                </a:p>
              </p:txBody>
            </p:sp>
          </p:grp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9AD7AA0-7D43-48B5-09E7-D298DE8EACA7}"/>
                  </a:ext>
                </a:extLst>
              </p:cNvPr>
              <p:cNvSpPr/>
              <p:nvPr/>
            </p:nvSpPr>
            <p:spPr>
              <a:xfrm>
                <a:off x="8827544" y="6111050"/>
                <a:ext cx="37551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And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F438F1E-8B24-21E1-1824-4454834050DE}"/>
                </a:ext>
              </a:extLst>
            </p:cNvPr>
            <p:cNvSpPr/>
            <p:nvPr/>
          </p:nvSpPr>
          <p:spPr>
            <a:xfrm>
              <a:off x="9345304" y="6111043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…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050FC2-6247-3DB1-B789-E4C753044D08}"/>
              </a:ext>
            </a:extLst>
          </p:cNvPr>
          <p:cNvSpPr/>
          <p:nvPr/>
        </p:nvSpPr>
        <p:spPr>
          <a:xfrm>
            <a:off x="5048126" y="753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1F7A2F-7779-BC86-40C6-4BA699FFFF71}"/>
              </a:ext>
            </a:extLst>
          </p:cNvPr>
          <p:cNvSpPr/>
          <p:nvPr/>
        </p:nvSpPr>
        <p:spPr>
          <a:xfrm>
            <a:off x="8099038" y="324807"/>
            <a:ext cx="3200400" cy="619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06BC22-CA84-8347-C055-2AA754E3FC5E}"/>
              </a:ext>
            </a:extLst>
          </p:cNvPr>
          <p:cNvGrpSpPr/>
          <p:nvPr/>
        </p:nvGrpSpPr>
        <p:grpSpPr>
          <a:xfrm>
            <a:off x="8822549" y="5891653"/>
            <a:ext cx="1720071" cy="442253"/>
            <a:chOff x="8822549" y="5890029"/>
            <a:chExt cx="1720071" cy="44225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4A4A70-4B03-CA35-4E84-A5A54E400FCA}"/>
                </a:ext>
              </a:extLst>
            </p:cNvPr>
            <p:cNvGrpSpPr/>
            <p:nvPr/>
          </p:nvGrpSpPr>
          <p:grpSpPr>
            <a:xfrm>
              <a:off x="8822549" y="5890029"/>
              <a:ext cx="1720071" cy="442253"/>
              <a:chOff x="8822549" y="5890029"/>
              <a:chExt cx="1720071" cy="44225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2E77DEF-C4AC-44B1-AC8F-D00BCD62AD41}"/>
                  </a:ext>
                </a:extLst>
              </p:cNvPr>
              <p:cNvGrpSpPr/>
              <p:nvPr/>
            </p:nvGrpSpPr>
            <p:grpSpPr>
              <a:xfrm>
                <a:off x="8822549" y="5890029"/>
                <a:ext cx="1720071" cy="221458"/>
                <a:chOff x="6220988" y="6104169"/>
                <a:chExt cx="1720071" cy="221458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9EDB0B11-644A-1242-4875-2223198825FB}"/>
                    </a:ext>
                  </a:extLst>
                </p:cNvPr>
                <p:cNvSpPr/>
                <p:nvPr/>
              </p:nvSpPr>
              <p:spPr>
                <a:xfrm>
                  <a:off x="6220988" y="6104395"/>
                  <a:ext cx="375518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SOT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5B78FD87-3CC7-9DD4-CF56-03B739043DFE}"/>
                    </a:ext>
                  </a:extLst>
                </p:cNvPr>
                <p:cNvSpPr/>
                <p:nvPr/>
              </p:nvSpPr>
              <p:spPr>
                <a:xfrm>
                  <a:off x="6598199" y="6104395"/>
                  <a:ext cx="516067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&lt;|en|&gt;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878025CF-005F-9FA2-AF6C-2CE254A3DF76}"/>
                    </a:ext>
                  </a:extLst>
                </p:cNvPr>
                <p:cNvSpPr/>
                <p:nvPr/>
              </p:nvSpPr>
              <p:spPr>
                <a:xfrm>
                  <a:off x="7119261" y="6104169"/>
                  <a:ext cx="821798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&lt;|transcribe|&gt;</a:t>
                  </a:r>
                </a:p>
              </p:txBody>
            </p:sp>
          </p:grp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F5CEFA7-A271-F8C9-4490-A0BA5EDCD3BC}"/>
                  </a:ext>
                </a:extLst>
              </p:cNvPr>
              <p:cNvSpPr/>
              <p:nvPr/>
            </p:nvSpPr>
            <p:spPr>
              <a:xfrm>
                <a:off x="8827544" y="6111050"/>
                <a:ext cx="37551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And</a:t>
                </a:r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36C3779-6D7A-D58A-8E26-F2A0DAE49F5E}"/>
                </a:ext>
              </a:extLst>
            </p:cNvPr>
            <p:cNvSpPr/>
            <p:nvPr/>
          </p:nvSpPr>
          <p:spPr>
            <a:xfrm>
              <a:off x="9345304" y="6111043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…</a:t>
              </a:r>
            </a:p>
          </p:txBody>
        </p:sp>
      </p:grp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4FDAA9F-AD77-C1E8-0380-4A903027B8CA}"/>
              </a:ext>
            </a:extLst>
          </p:cNvPr>
          <p:cNvSpPr/>
          <p:nvPr/>
        </p:nvSpPr>
        <p:spPr>
          <a:xfrm>
            <a:off x="8562421" y="5035131"/>
            <a:ext cx="2287607" cy="4764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1CDC9B40-FC47-CD3D-D647-8F6830A212AF}"/>
              </a:ext>
            </a:extLst>
          </p:cNvPr>
          <p:cNvSpPr/>
          <p:nvPr/>
        </p:nvSpPr>
        <p:spPr>
          <a:xfrm>
            <a:off x="8563614" y="5030571"/>
            <a:ext cx="2287607" cy="4764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9BDB61-D8B8-E088-DE2B-C9FFB6018AA2}"/>
              </a:ext>
            </a:extLst>
          </p:cNvPr>
          <p:cNvSpPr/>
          <p:nvPr/>
        </p:nvSpPr>
        <p:spPr>
          <a:xfrm>
            <a:off x="9756203" y="708262"/>
            <a:ext cx="375518" cy="221232"/>
          </a:xfrm>
          <a:prstGeom prst="roundRect">
            <a:avLst/>
          </a:prstGeom>
          <a:solidFill>
            <a:srgbClr val="FA7E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8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D35520-0A02-1A4A-C351-7F92A4A6DE2F}"/>
              </a:ext>
            </a:extLst>
          </p:cNvPr>
          <p:cNvSpPr/>
          <p:nvPr/>
        </p:nvSpPr>
        <p:spPr>
          <a:xfrm>
            <a:off x="9760878" y="6112762"/>
            <a:ext cx="375518" cy="2212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800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922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2.08333E-6 -0.1224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5555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013 0.475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234 -0.13218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247 0.34283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0039 -0.21111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500"/>
                            </p:stCondLst>
                            <p:childTnLst>
                              <p:par>
                                <p:cTn id="6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6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0234 -0.17963 " pathEditMode="relative" rAng="0" ptsTypes="AA">
                                      <p:cBhvr>
                                        <p:cTn id="73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500"/>
                            </p:stCondLst>
                            <p:childTnLst>
                              <p:par>
                                <p:cTn id="7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1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-4.44444E-6 L 0.00053 0.788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206" grpId="0" animBg="1"/>
      <p:bldP spid="20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104" grpId="0" animBg="1"/>
      <p:bldP spid="187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3" grpId="0" animBg="1"/>
      <p:bldP spid="3" grpId="1" animBg="1"/>
      <p:bldP spid="208" grpId="0" animBg="1"/>
      <p:bldP spid="208" grpId="1" animBg="1"/>
      <p:bldP spid="4" grpId="0" animBg="1"/>
      <p:bldP spid="4" grpId="1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7E75B3-73D4-B013-A263-9F393EE29FD7}"/>
              </a:ext>
            </a:extLst>
          </p:cNvPr>
          <p:cNvSpPr/>
          <p:nvPr/>
        </p:nvSpPr>
        <p:spPr>
          <a:xfrm>
            <a:off x="8099040" y="1068859"/>
            <a:ext cx="3200400" cy="45868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sz="1400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C55D37-4355-3149-FC32-D63A23CA781B}"/>
              </a:ext>
            </a:extLst>
          </p:cNvPr>
          <p:cNvSpPr/>
          <p:nvPr/>
        </p:nvSpPr>
        <p:spPr>
          <a:xfrm>
            <a:off x="8382431" y="2866766"/>
            <a:ext cx="2589486" cy="17488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endParaRPr lang="sv-SE" dirty="0">
              <a:solidFill>
                <a:schemeClr val="accent1"/>
              </a:solidFill>
            </a:endParaRPr>
          </a:p>
          <a:p>
            <a:pPr algn="ctr"/>
            <a:r>
              <a:rPr lang="sv-SE" dirty="0" err="1">
                <a:solidFill>
                  <a:schemeClr val="accent1"/>
                </a:solidFill>
              </a:rPr>
              <a:t>Decoder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FF535B5A-B871-7274-D3A2-224D8ECC7994}"/>
              </a:ext>
            </a:extLst>
          </p:cNvPr>
          <p:cNvSpPr/>
          <p:nvPr/>
        </p:nvSpPr>
        <p:spPr>
          <a:xfrm>
            <a:off x="8567014" y="5077996"/>
            <a:ext cx="2231143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Tokens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800" dirty="0">
                <a:solidFill>
                  <a:schemeClr val="accent1"/>
                </a:solidFill>
              </a:rPr>
              <a:t>N-1</a:t>
            </a:r>
            <a:r>
              <a:rPr lang="en-SE" sz="1200" dirty="0">
                <a:solidFill>
                  <a:schemeClr val="accent1"/>
                </a:solidFill>
              </a:rPr>
              <a:t>,1280) 1280: embedding dim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3697F41-5EE6-E3AD-0A98-D41CACAF0B1C}"/>
              </a:ext>
            </a:extLst>
          </p:cNvPr>
          <p:cNvSpPr/>
          <p:nvPr/>
        </p:nvSpPr>
        <p:spPr>
          <a:xfrm>
            <a:off x="8076974" y="5789141"/>
            <a:ext cx="3115960" cy="901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05997F0D-4B84-B915-8A65-C2F1656B20AB}"/>
              </a:ext>
            </a:extLst>
          </p:cNvPr>
          <p:cNvSpPr/>
          <p:nvPr/>
        </p:nvSpPr>
        <p:spPr>
          <a:xfrm>
            <a:off x="8076974" y="5795355"/>
            <a:ext cx="3115960" cy="9013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Decoder input tokens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CF342D6-C70A-1D79-1358-8BC7B8A3AA16}"/>
              </a:ext>
            </a:extLst>
          </p:cNvPr>
          <p:cNvSpPr/>
          <p:nvPr/>
        </p:nvSpPr>
        <p:spPr>
          <a:xfrm>
            <a:off x="4512477" y="328238"/>
            <a:ext cx="3200400" cy="53375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sz="1400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4A25A0-B27E-927E-4CE9-CDA7DD1EDAAF}"/>
              </a:ext>
            </a:extLst>
          </p:cNvPr>
          <p:cNvSpPr/>
          <p:nvPr/>
        </p:nvSpPr>
        <p:spPr>
          <a:xfrm>
            <a:off x="4801257" y="1350350"/>
            <a:ext cx="2589486" cy="22813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Encoder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8CB96-5F7B-4F8A-3D92-587A9ABCFCF8}"/>
              </a:ext>
            </a:extLst>
          </p:cNvPr>
          <p:cNvSpPr/>
          <p:nvPr/>
        </p:nvSpPr>
        <p:spPr>
          <a:xfrm>
            <a:off x="59359" y="3828922"/>
            <a:ext cx="4277802" cy="2921734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139C10-5743-0565-0B2F-D832F026DCCF}"/>
              </a:ext>
            </a:extLst>
          </p:cNvPr>
          <p:cNvGrpSpPr/>
          <p:nvPr/>
        </p:nvGrpSpPr>
        <p:grpSpPr>
          <a:xfrm>
            <a:off x="680468" y="3211961"/>
            <a:ext cx="3200400" cy="895243"/>
            <a:chOff x="680468" y="4276049"/>
            <a:chExt cx="3200400" cy="89524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1C0EDCC-7BAA-4B1B-71C5-E5487CA65773}"/>
                </a:ext>
              </a:extLst>
            </p:cNvPr>
            <p:cNvSpPr/>
            <p:nvPr/>
          </p:nvSpPr>
          <p:spPr>
            <a:xfrm>
              <a:off x="1210538" y="4276049"/>
              <a:ext cx="2150846" cy="5961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Log-mel spectrogram</a:t>
              </a:r>
            </a:p>
            <a:p>
              <a:pPr algn="ctr"/>
              <a:r>
                <a:rPr lang="en-SE" sz="1600" dirty="0">
                  <a:solidFill>
                    <a:schemeClr val="accent1"/>
                  </a:solidFill>
                </a:rPr>
                <a:t>(80,3000)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FF9AF5-D04A-4CD0-81C2-7F2D822F3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80468" y="5085948"/>
              <a:ext cx="3200400" cy="85344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41D6F-2114-4478-F394-C65A40678D22}"/>
              </a:ext>
            </a:extLst>
          </p:cNvPr>
          <p:cNvSpPr/>
          <p:nvPr/>
        </p:nvSpPr>
        <p:spPr>
          <a:xfrm>
            <a:off x="599799" y="3121925"/>
            <a:ext cx="3417620" cy="11497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Audio preprocessing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AA8B7A-9E59-4349-C73B-4A998E884FEB}"/>
              </a:ext>
            </a:extLst>
          </p:cNvPr>
          <p:cNvSpPr/>
          <p:nvPr/>
        </p:nvSpPr>
        <p:spPr>
          <a:xfrm>
            <a:off x="5144328" y="2927583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AFE6192-D339-3A0C-6EFD-296B03F768FF}"/>
              </a:ext>
            </a:extLst>
          </p:cNvPr>
          <p:cNvSpPr/>
          <p:nvPr/>
        </p:nvSpPr>
        <p:spPr>
          <a:xfrm>
            <a:off x="5240531" y="4425429"/>
            <a:ext cx="1744291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7AC025C-B61E-BFA6-4718-50C0DCCB298B}"/>
              </a:ext>
            </a:extLst>
          </p:cNvPr>
          <p:cNvSpPr/>
          <p:nvPr/>
        </p:nvSpPr>
        <p:spPr>
          <a:xfrm>
            <a:off x="8707764" y="401106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46256AE-0C0B-EC07-07AF-E96CA94366E4}"/>
              </a:ext>
            </a:extLst>
          </p:cNvPr>
          <p:cNvSpPr/>
          <p:nvPr/>
        </p:nvSpPr>
        <p:spPr>
          <a:xfrm>
            <a:off x="8735687" y="310457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101D7A6-3D0E-C181-F646-70218687525A}"/>
              </a:ext>
            </a:extLst>
          </p:cNvPr>
          <p:cNvSpPr/>
          <p:nvPr/>
        </p:nvSpPr>
        <p:spPr>
          <a:xfrm>
            <a:off x="8563426" y="165801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D547CB3-ED7A-F893-E35F-C82E0F7D3D8D}"/>
              </a:ext>
            </a:extLst>
          </p:cNvPr>
          <p:cNvSpPr/>
          <p:nvPr/>
        </p:nvSpPr>
        <p:spPr>
          <a:xfrm>
            <a:off x="8703522" y="401649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9C6077-537C-C0FD-25F9-8CFFFCD80489}"/>
              </a:ext>
            </a:extLst>
          </p:cNvPr>
          <p:cNvSpPr/>
          <p:nvPr/>
        </p:nvSpPr>
        <p:spPr>
          <a:xfrm>
            <a:off x="8723383" y="3110005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76264EA-64C6-6F4C-D5DC-19A44622BA32}"/>
              </a:ext>
            </a:extLst>
          </p:cNvPr>
          <p:cNvSpPr/>
          <p:nvPr/>
        </p:nvSpPr>
        <p:spPr>
          <a:xfrm>
            <a:off x="8571807" y="166344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C31D7FE-193B-1EBD-3F6E-B8CE2787E70B}"/>
              </a:ext>
            </a:extLst>
          </p:cNvPr>
          <p:cNvSpPr/>
          <p:nvPr/>
        </p:nvSpPr>
        <p:spPr>
          <a:xfrm>
            <a:off x="5127651" y="1650716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788F27B2-C250-A600-B90E-2259705D9843}"/>
              </a:ext>
            </a:extLst>
          </p:cNvPr>
          <p:cNvSpPr/>
          <p:nvPr/>
        </p:nvSpPr>
        <p:spPr>
          <a:xfrm>
            <a:off x="8699280" y="4013702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94587C10-CA43-42EA-B924-F564CEC8B2DE}"/>
              </a:ext>
            </a:extLst>
          </p:cNvPr>
          <p:cNvSpPr/>
          <p:nvPr/>
        </p:nvSpPr>
        <p:spPr>
          <a:xfrm>
            <a:off x="8723382" y="3107217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32BA0BA-AD8F-4B64-893C-10DEB653C234}"/>
              </a:ext>
            </a:extLst>
          </p:cNvPr>
          <p:cNvSpPr/>
          <p:nvPr/>
        </p:nvSpPr>
        <p:spPr>
          <a:xfrm>
            <a:off x="8563184" y="1663221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A853EB2E-1055-6D9A-00D5-051D358B59C4}"/>
              </a:ext>
            </a:extLst>
          </p:cNvPr>
          <p:cNvSpPr/>
          <p:nvPr/>
        </p:nvSpPr>
        <p:spPr>
          <a:xfrm>
            <a:off x="8699280" y="4012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Input embedding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A1D28E6-B850-408B-4814-9C055AE48C83}"/>
              </a:ext>
            </a:extLst>
          </p:cNvPr>
          <p:cNvSpPr/>
          <p:nvPr/>
        </p:nvSpPr>
        <p:spPr>
          <a:xfrm>
            <a:off x="8723382" y="3106498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Decoder’s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A0DD700-99A3-A985-69F5-45C2A5D8EC75}"/>
              </a:ext>
            </a:extLst>
          </p:cNvPr>
          <p:cNvSpPr/>
          <p:nvPr/>
        </p:nvSpPr>
        <p:spPr>
          <a:xfrm>
            <a:off x="8571565" y="1663277"/>
            <a:ext cx="2272109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Vocab’s probability</a:t>
            </a:r>
          </a:p>
          <a:p>
            <a:pPr algn="ctr"/>
            <a:r>
              <a:rPr lang="en-SE" sz="1200" dirty="0">
                <a:solidFill>
                  <a:schemeClr val="accent1"/>
                </a:solidFill>
              </a:rPr>
              <a:t>(1, 51865) 51865 vocab size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B628B1-4FFB-C2CD-B439-8838EAF0F9F3}"/>
              </a:ext>
            </a:extLst>
          </p:cNvPr>
          <p:cNvSpPr/>
          <p:nvPr/>
        </p:nvSpPr>
        <p:spPr>
          <a:xfrm>
            <a:off x="4801257" y="4324454"/>
            <a:ext cx="2589486" cy="11680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Convolution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layers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4BE6A2A-4DA4-69BD-F142-3D5031C23D45}"/>
              </a:ext>
            </a:extLst>
          </p:cNvPr>
          <p:cNvSpPr/>
          <p:nvPr/>
        </p:nvSpPr>
        <p:spPr>
          <a:xfrm>
            <a:off x="4936577" y="2866766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A65BD0F-58E2-F514-95EE-ABA355C0B957}"/>
              </a:ext>
            </a:extLst>
          </p:cNvPr>
          <p:cNvSpPr/>
          <p:nvPr/>
        </p:nvSpPr>
        <p:spPr>
          <a:xfrm>
            <a:off x="4936577" y="1587238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Encoder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817E1-AF77-35CC-B0D7-D9924627F26A}"/>
              </a:ext>
            </a:extLst>
          </p:cNvPr>
          <p:cNvSpPr/>
          <p:nvPr/>
        </p:nvSpPr>
        <p:spPr>
          <a:xfrm>
            <a:off x="8371823" y="1499616"/>
            <a:ext cx="2600094" cy="6166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C0F950D-55D6-CD05-F638-FA13EF1D566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F77B78-293F-7D9C-620C-1A983C0DC29C}"/>
              </a:ext>
            </a:extLst>
          </p:cNvPr>
          <p:cNvSpPr/>
          <p:nvPr/>
        </p:nvSpPr>
        <p:spPr>
          <a:xfrm>
            <a:off x="5048126" y="753831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1B1954F-B89F-27D5-3F7D-B95188D9AEF9}"/>
              </a:ext>
            </a:extLst>
          </p:cNvPr>
          <p:cNvSpPr/>
          <p:nvPr/>
        </p:nvSpPr>
        <p:spPr>
          <a:xfrm>
            <a:off x="8516690" y="3950517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4B2B30-ECA6-C1F3-70C8-3CFEE2A9E5A9}"/>
              </a:ext>
            </a:extLst>
          </p:cNvPr>
          <p:cNvSpPr/>
          <p:nvPr/>
        </p:nvSpPr>
        <p:spPr>
          <a:xfrm>
            <a:off x="8517751" y="3033913"/>
            <a:ext cx="2318845" cy="5280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12DD9F2-3BA4-B9BF-2A37-8C402B84BE2B}"/>
              </a:ext>
            </a:extLst>
          </p:cNvPr>
          <p:cNvSpPr/>
          <p:nvPr/>
        </p:nvSpPr>
        <p:spPr>
          <a:xfrm>
            <a:off x="8508205" y="3948585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1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41B1135-B8AA-7A4D-1B0B-218F36307945}"/>
              </a:ext>
            </a:extLst>
          </p:cNvPr>
          <p:cNvSpPr/>
          <p:nvPr/>
        </p:nvSpPr>
        <p:spPr>
          <a:xfrm>
            <a:off x="8516448" y="3039762"/>
            <a:ext cx="2318845" cy="528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r>
              <a:rPr lang="en-SE" dirty="0">
                <a:solidFill>
                  <a:schemeClr val="accent1"/>
                </a:solidFill>
              </a:rPr>
              <a:t>Decoder layer n</a:t>
            </a: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  <a:p>
            <a:pPr algn="ctr"/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BE7ACE4-6AFA-CFF5-6502-FD2EC29C45D2}"/>
              </a:ext>
            </a:extLst>
          </p:cNvPr>
          <p:cNvSpPr/>
          <p:nvPr/>
        </p:nvSpPr>
        <p:spPr>
          <a:xfrm>
            <a:off x="8099040" y="328238"/>
            <a:ext cx="3200400" cy="6199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795F71E1-DA48-0D78-68C2-DB76A4E3EF8A}"/>
              </a:ext>
            </a:extLst>
          </p:cNvPr>
          <p:cNvSpPr/>
          <p:nvPr/>
        </p:nvSpPr>
        <p:spPr>
          <a:xfrm>
            <a:off x="8375823" y="1499616"/>
            <a:ext cx="2600094" cy="610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Model’s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head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050FC2-6247-3DB1-B789-E4C753044D08}"/>
              </a:ext>
            </a:extLst>
          </p:cNvPr>
          <p:cNvSpPr/>
          <p:nvPr/>
        </p:nvSpPr>
        <p:spPr>
          <a:xfrm>
            <a:off x="5048126" y="753830"/>
            <a:ext cx="1936696" cy="3886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accent1"/>
                </a:solidFill>
              </a:rPr>
              <a:t>Encoder’s output</a:t>
            </a:r>
            <a:br>
              <a:rPr lang="en-SE" sz="1200" dirty="0">
                <a:solidFill>
                  <a:schemeClr val="accent1"/>
                </a:solidFill>
              </a:rPr>
            </a:br>
            <a:r>
              <a:rPr lang="en-SE" sz="1200" dirty="0">
                <a:solidFill>
                  <a:schemeClr val="accent1"/>
                </a:solidFill>
              </a:rPr>
              <a:t>(</a:t>
            </a:r>
            <a:r>
              <a:rPr lang="en-SE" sz="1200" b="0" i="0" dirty="0">
                <a:solidFill>
                  <a:schemeClr val="accent1"/>
                </a:solidFill>
                <a:effectLst/>
              </a:rPr>
              <a:t>1500,1280)</a:t>
            </a:r>
            <a:endParaRPr lang="en-SE" sz="12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1F7A2F-7779-BC86-40C6-4BA699FFFF71}"/>
              </a:ext>
            </a:extLst>
          </p:cNvPr>
          <p:cNvSpPr/>
          <p:nvPr/>
        </p:nvSpPr>
        <p:spPr>
          <a:xfrm>
            <a:off x="8099038" y="324807"/>
            <a:ext cx="3200400" cy="619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accent1"/>
                </a:solidFill>
              </a:rPr>
              <a:t>Decoding algorithm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9FF54-3C38-1209-8B2A-9B19F7C2F405}"/>
              </a:ext>
            </a:extLst>
          </p:cNvPr>
          <p:cNvGrpSpPr/>
          <p:nvPr/>
        </p:nvGrpSpPr>
        <p:grpSpPr>
          <a:xfrm>
            <a:off x="8822549" y="5890029"/>
            <a:ext cx="1720071" cy="443965"/>
            <a:chOff x="8822549" y="5890029"/>
            <a:chExt cx="1720071" cy="4439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EE43C6-FAD1-A096-EB22-BD66E2029EE3}"/>
                </a:ext>
              </a:extLst>
            </p:cNvPr>
            <p:cNvGrpSpPr/>
            <p:nvPr/>
          </p:nvGrpSpPr>
          <p:grpSpPr>
            <a:xfrm>
              <a:off x="8822549" y="5890029"/>
              <a:ext cx="1720071" cy="442253"/>
              <a:chOff x="8822549" y="5890029"/>
              <a:chExt cx="1720071" cy="44225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11602FB-B0F4-B85B-01AC-340959FBDD19}"/>
                  </a:ext>
                </a:extLst>
              </p:cNvPr>
              <p:cNvGrpSpPr/>
              <p:nvPr/>
            </p:nvGrpSpPr>
            <p:grpSpPr>
              <a:xfrm>
                <a:off x="8822549" y="5890029"/>
                <a:ext cx="1720071" cy="442253"/>
                <a:chOff x="8822549" y="5890029"/>
                <a:chExt cx="1720071" cy="44225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E28229D-131B-2DF4-A470-E15993861DA1}"/>
                    </a:ext>
                  </a:extLst>
                </p:cNvPr>
                <p:cNvGrpSpPr/>
                <p:nvPr/>
              </p:nvGrpSpPr>
              <p:grpSpPr>
                <a:xfrm>
                  <a:off x="8822549" y="5890029"/>
                  <a:ext cx="1720071" cy="221458"/>
                  <a:chOff x="6220988" y="6104169"/>
                  <a:chExt cx="1720071" cy="221458"/>
                </a:xfrm>
              </p:grpSpPr>
              <p:sp>
                <p:nvSpPr>
                  <p:cNvPr id="16" name="Rounded Rectangle 15">
                    <a:extLst>
                      <a:ext uri="{FF2B5EF4-FFF2-40B4-BE49-F238E27FC236}">
                        <a16:creationId xmlns:a16="http://schemas.microsoft.com/office/drawing/2014/main" id="{6D295FBB-3057-E34D-3980-7B73C92FD7EA}"/>
                      </a:ext>
                    </a:extLst>
                  </p:cNvPr>
                  <p:cNvSpPr/>
                  <p:nvPr/>
                </p:nvSpPr>
                <p:spPr>
                  <a:xfrm>
                    <a:off x="6220988" y="6104395"/>
                    <a:ext cx="375518" cy="22123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800" dirty="0">
                        <a:solidFill>
                          <a:schemeClr val="accent1"/>
                        </a:solidFill>
                      </a:rPr>
                      <a:t>SOT</a:t>
                    </a:r>
                  </a:p>
                </p:txBody>
              </p:sp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F3807643-B004-FD7E-26ED-DC5ED1DA6526}"/>
                      </a:ext>
                    </a:extLst>
                  </p:cNvPr>
                  <p:cNvSpPr/>
                  <p:nvPr/>
                </p:nvSpPr>
                <p:spPr>
                  <a:xfrm>
                    <a:off x="6598199" y="6104395"/>
                    <a:ext cx="516067" cy="22123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800" dirty="0">
                        <a:solidFill>
                          <a:schemeClr val="accent1"/>
                        </a:solidFill>
                      </a:rPr>
                      <a:t>&lt;|en|&gt;</a:t>
                    </a:r>
                  </a:p>
                </p:txBody>
              </p:sp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C7032A11-3421-A85B-44F0-92F2C6FC9960}"/>
                      </a:ext>
                    </a:extLst>
                  </p:cNvPr>
                  <p:cNvSpPr/>
                  <p:nvPr/>
                </p:nvSpPr>
                <p:spPr>
                  <a:xfrm>
                    <a:off x="7119261" y="6104169"/>
                    <a:ext cx="821798" cy="22123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800" dirty="0">
                        <a:solidFill>
                          <a:schemeClr val="accent1"/>
                        </a:solidFill>
                      </a:rPr>
                      <a:t>&lt;|transcribe|&gt;</a:t>
                    </a:r>
                  </a:p>
                </p:txBody>
              </p:sp>
            </p:grp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9AD7AA0-7D43-48B5-09E7-D298DE8EACA7}"/>
                    </a:ext>
                  </a:extLst>
                </p:cNvPr>
                <p:cNvSpPr/>
                <p:nvPr/>
              </p:nvSpPr>
              <p:spPr>
                <a:xfrm>
                  <a:off x="8827544" y="6111050"/>
                  <a:ext cx="375518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And</a:t>
                  </a:r>
                </a:p>
              </p:txBody>
            </p:sp>
          </p:grp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F438F1E-8B24-21E1-1824-4454834050DE}"/>
                  </a:ext>
                </a:extLst>
              </p:cNvPr>
              <p:cNvSpPr/>
              <p:nvPr/>
            </p:nvSpPr>
            <p:spPr>
              <a:xfrm>
                <a:off x="9345304" y="6111043"/>
                <a:ext cx="37551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…</a:t>
                </a:r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2D35520-0A02-1A4A-C351-7F92A4A6DE2F}"/>
                </a:ext>
              </a:extLst>
            </p:cNvPr>
            <p:cNvSpPr/>
            <p:nvPr/>
          </p:nvSpPr>
          <p:spPr>
            <a:xfrm>
              <a:off x="9760878" y="6112762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!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30CF0-7FE0-63B4-C6F4-60D8459D5592}"/>
              </a:ext>
            </a:extLst>
          </p:cNvPr>
          <p:cNvSpPr txBox="1"/>
          <p:nvPr/>
        </p:nvSpPr>
        <p:spPr>
          <a:xfrm>
            <a:off x="11736371" y="754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EAE9DA-E0EF-463D-3D5D-2C6757430BC9}"/>
              </a:ext>
            </a:extLst>
          </p:cNvPr>
          <p:cNvGrpSpPr/>
          <p:nvPr/>
        </p:nvGrpSpPr>
        <p:grpSpPr>
          <a:xfrm>
            <a:off x="8824071" y="5889278"/>
            <a:ext cx="1720071" cy="443965"/>
            <a:chOff x="8822549" y="5890029"/>
            <a:chExt cx="1720071" cy="4439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C434AB-7238-C92A-F944-9491E7430ABD}"/>
                </a:ext>
              </a:extLst>
            </p:cNvPr>
            <p:cNvGrpSpPr/>
            <p:nvPr/>
          </p:nvGrpSpPr>
          <p:grpSpPr>
            <a:xfrm>
              <a:off x="8822549" y="5890029"/>
              <a:ext cx="1720071" cy="442253"/>
              <a:chOff x="8822549" y="5890029"/>
              <a:chExt cx="1720071" cy="44225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F8B3861-E4DD-2ECE-FEBD-AEF512B606DC}"/>
                  </a:ext>
                </a:extLst>
              </p:cNvPr>
              <p:cNvGrpSpPr/>
              <p:nvPr/>
            </p:nvGrpSpPr>
            <p:grpSpPr>
              <a:xfrm>
                <a:off x="8822549" y="5890029"/>
                <a:ext cx="1720071" cy="442253"/>
                <a:chOff x="8822549" y="5890029"/>
                <a:chExt cx="1720071" cy="44225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91EEC11-BF5D-2205-3F8B-BDA6E61C4246}"/>
                    </a:ext>
                  </a:extLst>
                </p:cNvPr>
                <p:cNvGrpSpPr/>
                <p:nvPr/>
              </p:nvGrpSpPr>
              <p:grpSpPr>
                <a:xfrm>
                  <a:off x="8822549" y="5890029"/>
                  <a:ext cx="1720071" cy="221458"/>
                  <a:chOff x="6220988" y="6104169"/>
                  <a:chExt cx="1720071" cy="221458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80016D14-9D03-51B1-7C92-911121F2D5EC}"/>
                      </a:ext>
                    </a:extLst>
                  </p:cNvPr>
                  <p:cNvSpPr/>
                  <p:nvPr/>
                </p:nvSpPr>
                <p:spPr>
                  <a:xfrm>
                    <a:off x="6220988" y="6104395"/>
                    <a:ext cx="375518" cy="22123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800" dirty="0">
                        <a:solidFill>
                          <a:schemeClr val="accent1"/>
                        </a:solidFill>
                      </a:rPr>
                      <a:t>SOT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396358E3-FC0C-FC53-5BB9-99EDE56FBB71}"/>
                      </a:ext>
                    </a:extLst>
                  </p:cNvPr>
                  <p:cNvSpPr/>
                  <p:nvPr/>
                </p:nvSpPr>
                <p:spPr>
                  <a:xfrm>
                    <a:off x="6598199" y="6104395"/>
                    <a:ext cx="516067" cy="22123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800" dirty="0">
                        <a:solidFill>
                          <a:schemeClr val="accent1"/>
                        </a:solidFill>
                      </a:rPr>
                      <a:t>&lt;|en|&gt;</a:t>
                    </a:r>
                  </a:p>
                </p:txBody>
              </p:sp>
              <p:sp>
                <p:nvSpPr>
                  <p:cNvPr id="36" name="Rounded Rectangle 35">
                    <a:extLst>
                      <a:ext uri="{FF2B5EF4-FFF2-40B4-BE49-F238E27FC236}">
                        <a16:creationId xmlns:a16="http://schemas.microsoft.com/office/drawing/2014/main" id="{34A323C8-E71B-8A65-8BF7-347FCF340262}"/>
                      </a:ext>
                    </a:extLst>
                  </p:cNvPr>
                  <p:cNvSpPr/>
                  <p:nvPr/>
                </p:nvSpPr>
                <p:spPr>
                  <a:xfrm>
                    <a:off x="7119261" y="6104169"/>
                    <a:ext cx="821798" cy="22123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800" dirty="0">
                        <a:solidFill>
                          <a:schemeClr val="accent1"/>
                        </a:solidFill>
                      </a:rPr>
                      <a:t>&lt;|transcribe|&gt;</a:t>
                    </a:r>
                  </a:p>
                </p:txBody>
              </p:sp>
            </p:grp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2F613C00-92B3-A167-EF64-2BBF2576B65C}"/>
                    </a:ext>
                  </a:extLst>
                </p:cNvPr>
                <p:cNvSpPr/>
                <p:nvPr/>
              </p:nvSpPr>
              <p:spPr>
                <a:xfrm>
                  <a:off x="8827544" y="6111050"/>
                  <a:ext cx="375518" cy="2212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800" dirty="0">
                      <a:solidFill>
                        <a:schemeClr val="accent1"/>
                      </a:solidFill>
                    </a:rPr>
                    <a:t>And</a:t>
                  </a:r>
                </a:p>
              </p:txBody>
            </p:sp>
          </p:grp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467CB7D-53E8-498C-F446-014317C49C92}"/>
                  </a:ext>
                </a:extLst>
              </p:cNvPr>
              <p:cNvSpPr/>
              <p:nvPr/>
            </p:nvSpPr>
            <p:spPr>
              <a:xfrm>
                <a:off x="9345304" y="6111043"/>
                <a:ext cx="375518" cy="2212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800" dirty="0">
                    <a:solidFill>
                      <a:schemeClr val="accent1"/>
                    </a:solidFill>
                  </a:rPr>
                  <a:t>…</a:t>
                </a:r>
              </a:p>
            </p:txBody>
          </p:sp>
        </p:grp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26B2254-9209-59C6-72AA-F307D2A54FB0}"/>
                </a:ext>
              </a:extLst>
            </p:cNvPr>
            <p:cNvSpPr/>
            <p:nvPr/>
          </p:nvSpPr>
          <p:spPr>
            <a:xfrm>
              <a:off x="9760878" y="6112762"/>
              <a:ext cx="375518" cy="2212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800" dirty="0">
                  <a:solidFill>
                    <a:schemeClr val="accent1"/>
                  </a:solidFill>
                </a:rPr>
                <a:t>!</a:t>
              </a:r>
            </a:p>
          </p:txBody>
        </p:sp>
      </p:grp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4FDAA9F-AD77-C1E8-0380-4A903027B8CA}"/>
              </a:ext>
            </a:extLst>
          </p:cNvPr>
          <p:cNvSpPr/>
          <p:nvPr/>
        </p:nvSpPr>
        <p:spPr>
          <a:xfrm>
            <a:off x="8562421" y="5035131"/>
            <a:ext cx="2287607" cy="4764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1CDC9B40-FC47-CD3D-D647-8F6830A212AF}"/>
              </a:ext>
            </a:extLst>
          </p:cNvPr>
          <p:cNvSpPr/>
          <p:nvPr/>
        </p:nvSpPr>
        <p:spPr>
          <a:xfrm>
            <a:off x="8558900" y="5035284"/>
            <a:ext cx="2287607" cy="4764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accent1"/>
                </a:solidFill>
              </a:rPr>
              <a:t>Embedding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layer</a:t>
            </a:r>
            <a:endParaRPr lang="en-SE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9BDB61-D8B8-E088-DE2B-C9FFB6018AA2}"/>
              </a:ext>
            </a:extLst>
          </p:cNvPr>
          <p:cNvSpPr/>
          <p:nvPr/>
        </p:nvSpPr>
        <p:spPr>
          <a:xfrm>
            <a:off x="10223663" y="705855"/>
            <a:ext cx="375518" cy="221232"/>
          </a:xfrm>
          <a:prstGeom prst="roundRect">
            <a:avLst/>
          </a:prstGeom>
          <a:solidFill>
            <a:srgbClr val="FA7E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800" dirty="0">
                <a:solidFill>
                  <a:schemeClr val="accent1"/>
                </a:solidFill>
              </a:rPr>
              <a:t>EOT</a:t>
            </a:r>
          </a:p>
        </p:txBody>
      </p:sp>
    </p:spTree>
    <p:extLst>
      <p:ext uri="{BB962C8B-B14F-4D97-AF65-F5344CB8AC3E}">
        <p14:creationId xmlns:p14="http://schemas.microsoft.com/office/powerpoint/2010/main" val="284469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0013 -0.1222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5555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013 0.475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234 -0.13218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30247 0.34283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0039 -0.21111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500"/>
                            </p:stCondLst>
                            <p:childTnLst>
                              <p:par>
                                <p:cTn id="6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6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0234 -0.17963 " pathEditMode="relative" rAng="0" ptsTypes="AA">
                                      <p:cBhvr>
                                        <p:cTn id="73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500"/>
                            </p:stCondLst>
                            <p:childTnLst>
                              <p:par>
                                <p:cTn id="7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1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1.48148E-6 L 0.00052 0.788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206" grpId="0" animBg="1"/>
      <p:bldP spid="20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104" grpId="0" animBg="1"/>
      <p:bldP spid="187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3" grpId="0" animBg="1"/>
      <p:bldP spid="3" grpId="1" animBg="1"/>
      <p:bldP spid="208" grpId="0" animBg="1"/>
      <p:bldP spid="208" grpId="1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15536</TotalTime>
  <Words>1154</Words>
  <Application>Microsoft Macintosh PowerPoint</Application>
  <PresentationFormat>Widescreen</PresentationFormat>
  <Paragraphs>510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Marinone, PostNord</dc:creator>
  <cp:lastModifiedBy>Emilio Marinone, PostNord</cp:lastModifiedBy>
  <cp:revision>8</cp:revision>
  <dcterms:created xsi:type="dcterms:W3CDTF">2022-11-11T15:00:31Z</dcterms:created>
  <dcterms:modified xsi:type="dcterms:W3CDTF">2022-11-22T09:57:12Z</dcterms:modified>
</cp:coreProperties>
</file>