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5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6C5FC5-0D43-40DE-B845-ECF96255461F}">
          <p14:sldIdLst>
            <p14:sldId id="256"/>
            <p14:sldId id="257"/>
            <p14:sldId id="258"/>
          </p14:sldIdLst>
        </p14:section>
        <p14:section name="Different Type of Errors" id="{457D65C4-6A38-4EDB-8220-E3A03051CF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hentication Concepts" id="{734AE7C6-3A79-4DB4-9A43-31977DA3161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043833AF-9D95-4C59-84E5-53AD364493F9}">
          <p14:sldIdLst>
            <p14:sldId id="287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43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218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93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0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599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15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04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36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1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Validating User Input and Handle Different Type of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082675" y="2550908"/>
            <a:ext cx="531607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 </a:t>
            </a:r>
            <a:r>
              <a:rPr lang="en-US" sz="2000" noProof="1">
                <a:effectLst/>
              </a:rPr>
              <a:t>--save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101000" y="3163739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9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which 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blacklist</a:t>
            </a:r>
            <a:r>
              <a:rPr lang="en-US" b="1" dirty="0"/>
              <a:t> </a:t>
            </a:r>
            <a:r>
              <a:rPr lang="en-US" dirty="0"/>
              <a:t>- remove characters that appear in 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Sanitising</a:t>
            </a:r>
            <a:r>
              <a:rPr lang="en-US" dirty="0"/>
              <a:t> input is also something that makes sense to be done</a:t>
            </a:r>
          </a:p>
          <a:p>
            <a:pPr lvl="1"/>
            <a:r>
              <a:rPr lang="en-US" dirty="0"/>
              <a:t>You can do it in one step with validating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101000" y="2683235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>
                <a:solidFill>
                  <a:schemeClr val="bg1"/>
                </a:solidFill>
              </a:rPr>
              <a:t>PeteR@ood.bg    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after the sanitization 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146000" y="2683235"/>
            <a:ext cx="1006662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return ObjectId(value);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}), 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option for schemas is not validator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7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post('validate')</a:t>
            </a:r>
            <a:r>
              <a:rPr lang="en-US" dirty="0"/>
              <a:t> hooks get called before</a:t>
            </a:r>
            <a:br>
              <a:rPr lang="en-US" dirty="0"/>
            </a:br>
            <a:r>
              <a:rPr lang="en-US" dirty="0"/>
              <a:t>any </a:t>
            </a:r>
            <a:r>
              <a:rPr lang="en-US" b="1" dirty="0">
                <a:solidFill>
                  <a:schemeClr val="bg1"/>
                </a:solidFill>
              </a:rPr>
              <a:t>pre('save')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611542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2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/>
            <a:r>
              <a:rPr lang="en-US" b="1" dirty="0"/>
              <a:t>Numbers</a:t>
            </a:r>
            <a:r>
              <a:rPr lang="en-US" dirty="0"/>
              <a:t> have min and max validators</a:t>
            </a:r>
          </a:p>
          <a:p>
            <a:pPr lvl="1"/>
            <a:r>
              <a:rPr lang="en-US" b="1" dirty="0"/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minelngth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1146000" y="3429000"/>
            <a:ext cx="46949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>
                <a:effectLst/>
              </a:rPr>
              <a:t>const userSchema = new Schema({</a:t>
            </a:r>
          </a:p>
          <a:p>
            <a:r>
              <a:rPr lang="en-US" sz="2000" dirty="0">
                <a:effectLst/>
              </a:rPr>
              <a:t>    username: {</a:t>
            </a:r>
          </a:p>
          <a:p>
            <a:r>
              <a:rPr lang="en-US" sz="2000" dirty="0">
                <a:effectLst/>
              </a:rPr>
              <a:t>        </a:t>
            </a:r>
            <a:r>
              <a:rPr lang="en-US" sz="2000" dirty="0">
                <a:solidFill>
                  <a:schemeClr val="bg1"/>
                </a:solidFill>
                <a:effectLst/>
              </a:rPr>
              <a:t>type: String,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required: true,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unique: true,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minlength: 4,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        maxlength: 20,</a:t>
            </a:r>
          </a:p>
          <a:p>
            <a:r>
              <a:rPr lang="en-US" sz="2000" dirty="0">
                <a:effectLst/>
              </a:rPr>
              <a:t>    },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696000" y="2439000"/>
            <a:ext cx="897918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effectLst/>
              </a:rPr>
              <a:t>var userSchema = new Schema({</a:t>
            </a:r>
          </a:p>
          <a:p>
            <a:r>
              <a:rPr lang="en-US" dirty="0">
                <a:effectLst/>
              </a:rPr>
              <a:t>  phone: {</a:t>
            </a:r>
          </a:p>
          <a:p>
            <a:r>
              <a:rPr lang="en-US" dirty="0">
                <a:effectLst/>
              </a:rPr>
              <a:t>    type: String,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>
                <a:solidFill>
                  <a:schemeClr val="bg1"/>
                </a:solidFill>
                <a:effectLst/>
              </a:rPr>
              <a:t>validate</a:t>
            </a:r>
            <a:r>
              <a:rPr lang="en-US" dirty="0">
                <a:effectLst/>
              </a:rPr>
              <a:t>: {</a:t>
            </a:r>
          </a:p>
          <a:p>
            <a:r>
              <a:rPr lang="en-US" dirty="0"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validator</a:t>
            </a:r>
            <a:r>
              <a:rPr lang="en-US" dirty="0">
                <a:effectLst/>
              </a:rPr>
              <a:t>: function(v) {</a:t>
            </a:r>
          </a:p>
          <a:p>
            <a:r>
              <a:rPr lang="en-US" dirty="0">
                <a:effectLst/>
              </a:rPr>
              <a:t>        return /\d{3}-\d{3}-\d{4}/.test(v);</a:t>
            </a:r>
          </a:p>
          <a:p>
            <a:r>
              <a:rPr lang="en-US" dirty="0">
                <a:effectLst/>
              </a:rPr>
              <a:t>      },</a:t>
            </a:r>
          </a:p>
          <a:p>
            <a:r>
              <a:rPr lang="en-US" dirty="0">
                <a:effectLst/>
              </a:rPr>
              <a:t>      </a:t>
            </a:r>
            <a:r>
              <a:rPr lang="en-US" dirty="0">
                <a:solidFill>
                  <a:schemeClr val="bg1"/>
                </a:solidFill>
                <a:effectLst/>
              </a:rPr>
              <a:t>message</a:t>
            </a:r>
            <a:r>
              <a:rPr lang="en-US" dirty="0">
                <a:effectLst/>
              </a:rPr>
              <a:t>: props =&gt; `${props.value} is not a valid phone number!`</a:t>
            </a:r>
          </a:p>
          <a:p>
            <a:r>
              <a:rPr lang="en-US" dirty="0">
                <a:effectLst/>
              </a:rPr>
              <a:t>    },</a:t>
            </a:r>
          </a:p>
          <a:p>
            <a:r>
              <a:rPr lang="en-US" dirty="0">
                <a:effectLst/>
              </a:rPr>
              <a:t>    required: [true, 'User phone number required']</a:t>
            </a:r>
          </a:p>
          <a:p>
            <a:r>
              <a:rPr lang="en-US" dirty="0">
                <a:effectLst/>
              </a:rPr>
              <a:t>  }</a:t>
            </a:r>
          </a:p>
          <a:p>
            <a:r>
              <a:rPr lang="en-US" dirty="0">
                <a:effectLst/>
              </a:rPr>
              <a:t>});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236DB0-198A-4CE8-8124-475ADCA4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8D9C9A-0EC7-4166-9D5F-9636398D9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7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Why and how validate data?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Validating and sanitization data with</a:t>
            </a:r>
            <a:br>
              <a:rPr lang="en-US" dirty="0"/>
            </a:br>
            <a:r>
              <a:rPr lang="en-US" dirty="0"/>
              <a:t>express-validator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Different types of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6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1089704" y="3204000"/>
            <a:ext cx="7916998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effectLst/>
              </a:rPr>
              <a:t>toy.save((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) =&gt; {</a:t>
            </a:r>
          </a:p>
          <a:p>
            <a:r>
              <a:rPr lang="en-US" dirty="0">
                <a:effectLst/>
              </a:rPr>
              <a:t>	assert.equal(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message</a:t>
            </a:r>
            <a:r>
              <a:rPr lang="en-US" dirty="0">
                <a:effectLst/>
              </a:rPr>
              <a:t>, 'Color');</a:t>
            </a:r>
          </a:p>
          <a:p>
            <a:r>
              <a:rPr lang="en-US" dirty="0">
                <a:effectLst/>
              </a:rPr>
              <a:t>	assert.equal(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kind</a:t>
            </a:r>
            <a:r>
              <a:rPr lang="en-US" dirty="0">
                <a:effectLst/>
              </a:rPr>
              <a:t>, 'Invalid color');</a:t>
            </a:r>
          </a:p>
          <a:p>
            <a:r>
              <a:rPr lang="en-US" dirty="0">
                <a:effectLst/>
              </a:rPr>
              <a:t>	assert.eqial(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path</a:t>
            </a:r>
            <a:r>
              <a:rPr lang="en-US" dirty="0">
                <a:effectLst/>
              </a:rPr>
              <a:t>, 'color');</a:t>
            </a:r>
          </a:p>
          <a:p>
            <a:r>
              <a:rPr lang="en-US" dirty="0">
                <a:effectLst/>
              </a:rPr>
              <a:t>	assert.equal(</a:t>
            </a:r>
            <a:r>
              <a:rPr lang="en-US" dirty="0">
                <a:solidFill>
                  <a:schemeClr val="bg1"/>
                </a:solidFill>
                <a:effectLst/>
              </a:rPr>
              <a:t>err</a:t>
            </a:r>
            <a:r>
              <a:rPr lang="en-US" dirty="0">
                <a:effectLst/>
              </a:rPr>
              <a:t>.errors.color.</a:t>
            </a:r>
            <a:r>
              <a:rPr lang="en-US" dirty="0"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effectLst/>
              </a:rPr>
              <a:t>, 'Green');</a:t>
            </a:r>
          </a:p>
          <a:p>
            <a:r>
              <a:rPr lang="en-US" dirty="0">
                <a:effectLst/>
              </a:rPr>
              <a:t>	...</a:t>
            </a:r>
          </a:p>
          <a:p>
            <a:r>
              <a:rPr lang="en-US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94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approach you choose, in the end some of</a:t>
            </a:r>
            <a:br>
              <a:rPr lang="en-US" dirty="0"/>
            </a:br>
            <a:r>
              <a:rPr lang="en-US" dirty="0"/>
              <a:t>the validations can fail</a:t>
            </a:r>
          </a:p>
          <a:p>
            <a:pPr lvl="1"/>
            <a:r>
              <a:rPr lang="en-US" dirty="0"/>
              <a:t> You 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" action="ppaction://noaction"/>
              </a:rPr>
              <a:t>https://express-validator.github.io/docs/</a:t>
            </a:r>
          </a:p>
          <a:p>
            <a:pPr lvl="1"/>
            <a:r>
              <a:rPr lang="en-US" dirty="0">
                <a:hlinkClick r:id="" action="ppaction://noaction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Validation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Error Handing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0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reads 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This 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scenario, you have to choice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Errors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scenarios where you </a:t>
            </a:r>
            <a:r>
              <a:rPr lang="en-US" b="1" dirty="0">
                <a:solidFill>
                  <a:schemeClr val="bg1"/>
                </a:solidFill>
              </a:rPr>
              <a:t>can't continue </a:t>
            </a:r>
            <a:r>
              <a:rPr lang="en-US" dirty="0"/>
              <a:t>but 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technical error</a:t>
            </a:r>
          </a:p>
          <a:p>
            <a:pPr lvl="1"/>
            <a:r>
              <a:rPr lang="en-US" dirty="0"/>
              <a:t>If some user try to login but the username does not exist</a:t>
            </a:r>
          </a:p>
          <a:p>
            <a:pPr lvl="2"/>
            <a:r>
              <a:rPr lang="en-US" dirty="0"/>
              <a:t>You must check the values and decide what to do</a:t>
            </a:r>
          </a:p>
          <a:p>
            <a:pPr lvl="3"/>
            <a:r>
              <a:rPr lang="en-US" dirty="0"/>
              <a:t>Thrown an error</a:t>
            </a:r>
          </a:p>
          <a:p>
            <a:pPr lvl="3"/>
            <a:r>
              <a:rPr lang="en-US" dirty="0"/>
              <a:t>Directly handle the "error"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9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10054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require('../models/User/);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875332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Post.findById(postId)</a:t>
            </a:r>
          </a:p>
          <a:p>
            <a:r>
              <a:rPr lang="en-US" sz="2400" dirty="0">
                <a:effectLst/>
              </a:rPr>
              <a:t> .then((post) =&gt; {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dirty="0">
                <a:effectLst/>
              </a:rPr>
              <a:t> })</a:t>
            </a:r>
          </a:p>
          <a:p>
            <a:r>
              <a:rPr lang="en-US" sz="2400" dirty="0">
                <a:effectLst/>
              </a:rPr>
              <a:t> .catch(error =&gt; {</a:t>
            </a:r>
          </a:p>
          <a:p>
            <a:r>
              <a:rPr lang="en-US" sz="2400" dirty="0">
                <a:effectLst/>
              </a:rPr>
              <a:t>   if (!error.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) {</a:t>
            </a:r>
          </a:p>
          <a:p>
            <a:r>
              <a:rPr lang="en-US" sz="2400" dirty="0">
                <a:effectLst/>
              </a:rPr>
              <a:t>      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 = 500;</a:t>
            </a:r>
          </a:p>
          <a:p>
            <a:r>
              <a:rPr lang="en-US" sz="2400" dirty="0">
                <a:effectLst/>
              </a:rPr>
              <a:t>   }  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dirty="0"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dirty="0">
                <a:effectLst/>
              </a:rPr>
              <a:t>);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9" y="2597020"/>
            <a:ext cx="3818044" cy="1383667"/>
          </a:xfrm>
          <a:prstGeom prst="wedgeRoundRectCallout">
            <a:avLst>
              <a:gd name="adj1" fmla="val -61043"/>
              <a:gd name="adj2" fmla="val 341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no status code 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attached, then something went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wrong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with 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898109"/>
            <a:ext cx="2991398" cy="929474"/>
          </a:xfrm>
          <a:prstGeom prst="wedgeRoundRectCallout">
            <a:avLst>
              <a:gd name="adj1" fmla="val -63900"/>
              <a:gd name="adj2" fmla="val -1752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sent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 to the </a:t>
            </a:r>
            <a:r>
              <a:rPr lang="en-US" sz="2200" b="1" noProof="1">
                <a:solidFill>
                  <a:schemeClr val="bg1"/>
                </a:solidFill>
                <a:cs typeface="Consolas" pitchFamily="49" charset="0"/>
              </a:rPr>
              <a:t>middleware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8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cases you can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r>
              <a:rPr lang="en-US" b="1" dirty="0">
                <a:solidFill>
                  <a:schemeClr val="bg1"/>
                </a:solidFill>
              </a:rPr>
              <a:t>error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9" y="3177741"/>
            <a:ext cx="3219450" cy="32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0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Error Handling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B8ACB-C2EA-4077-B70F-60CBA7E5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7" y="1385091"/>
            <a:ext cx="2430166" cy="2430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Validation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</a:t>
            </a:r>
          </a:p>
          <a:p>
            <a:pPr lvl="2"/>
            <a:r>
              <a:rPr lang="en-US" dirty="0"/>
              <a:t>either succeed and allow the data to be written to the database</a:t>
            </a:r>
          </a:p>
          <a:p>
            <a:pPr lvl="2"/>
            <a:r>
              <a:rPr lang="en-US" dirty="0"/>
              <a:t>reject the input and 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6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write some JS that watches</a:t>
            </a:r>
            <a:br>
              <a:rPr lang="en-US" dirty="0"/>
            </a:br>
            <a:r>
              <a:rPr lang="en-US" dirty="0"/>
              <a:t>for input changes and approve 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because, JS runs in 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This is the place where you</a:t>
            </a:r>
            <a:br>
              <a:rPr lang="en-US" dirty="0"/>
            </a:br>
            <a:r>
              <a:rPr lang="en-US" dirty="0"/>
              <a:t>should 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2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build in validation 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not required,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 </a:t>
            </a:r>
            <a:r>
              <a:rPr lang="en-US" sz="2000" noProof="1">
                <a:effectLst/>
              </a:rPr>
              <a:t>--save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551000" y="3159000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bg1"/>
                </a:solidFill>
                <a:effectLst/>
              </a:rPr>
              <a:t>'validator</a:t>
            </a:r>
            <a:r>
              <a:rPr lang="en-US" sz="2000" noProof="1">
                <a:effectLst/>
              </a:rPr>
              <a:t>');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551000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9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1324</Words>
  <Application>Microsoft Office PowerPoint</Application>
  <PresentationFormat>Widescreen</PresentationFormat>
  <Paragraphs>327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Arial Unicode MS</vt:lpstr>
      <vt:lpstr>Calibri</vt:lpstr>
      <vt:lpstr>Consolas</vt:lpstr>
      <vt:lpstr>Wingdings</vt:lpstr>
      <vt:lpstr>Wingdings 2</vt:lpstr>
      <vt:lpstr>SoftUni</vt:lpstr>
      <vt:lpstr>1_SoftUni</vt:lpstr>
      <vt:lpstr>Validation and Error Handling</vt:lpstr>
      <vt:lpstr>Table of Contents</vt:lpstr>
      <vt:lpstr>Have a Question?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Validation Demo</vt:lpstr>
      <vt:lpstr>Error Handing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Error Handling Demo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2020-05-07T12:21:24Z</dcterms:modified>
  <cp:category>programming; education; software engineering; software development </cp:category>
</cp:coreProperties>
</file>