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69" r:id="rId2"/>
    <p:sldId id="502" r:id="rId3"/>
    <p:sldId id="503" r:id="rId4"/>
    <p:sldId id="504" r:id="rId5"/>
    <p:sldId id="509" r:id="rId6"/>
    <p:sldId id="508" r:id="rId7"/>
    <p:sldId id="257" r:id="rId8"/>
    <p:sldId id="511" r:id="rId9"/>
    <p:sldId id="512" r:id="rId10"/>
    <p:sldId id="506" r:id="rId11"/>
    <p:sldId id="507" r:id="rId12"/>
    <p:sldId id="493" r:id="rId13"/>
    <p:sldId id="4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69"/>
          </p14:sldIdLst>
        </p14:section>
        <p14:section name="Content" id="{E69510C4-FC53-4A79-B98C-36AD0169A3BC}">
          <p14:sldIdLst>
            <p14:sldId id="502"/>
            <p14:sldId id="503"/>
            <p14:sldId id="504"/>
            <p14:sldId id="509"/>
            <p14:sldId id="508"/>
            <p14:sldId id="257"/>
            <p14:sldId id="511"/>
            <p14:sldId id="512"/>
            <p14:sldId id="506"/>
            <p14:sldId id="507"/>
          </p14:sldIdLst>
        </p14:section>
        <p14:section name="Design Trends" id="{57EC4D89-7491-4015-BD85-C96F55C9FE91}">
          <p14:sldIdLst/>
        </p14:section>
        <p14:section name="Conclusion" id="{10E03AB1-9AA8-4E86-9A64-D741901E50A2}">
          <p14:sldIdLst>
            <p14:sldId id="493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3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660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oftuni.org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oftuni.org/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facebook.com/SoftUniCreative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reative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hyperlink" Target="https://www.facebook.com/SoftUniCreative" TargetMode="External"/><Relationship Id="rId10" Type="http://schemas.openxmlformats.org/officeDocument/2006/relationships/hyperlink" Target="https://softuni.org/" TargetMode="External"/><Relationship Id="rId4" Type="http://schemas.openxmlformats.org/officeDocument/2006/relationships/hyperlink" Target="https://softuni.bg/forum/categories/116/softuni-creative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oftuni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oftuni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oftuni.org/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Bottom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7" name="Text Placeholder Web Site" descr="SoftUni">
            <a:extLst>
              <a:ext uri="{FF2B5EF4-FFF2-40B4-BE49-F238E27FC236}">
                <a16:creationId xmlns:a16="http://schemas.microsoft.com/office/drawing/2014/main" id="{38EFA50A-6FD6-46F9-89BF-90F66A558C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035943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28" name="Text Placeholder Company" descr="SoftUni">
            <a:extLst>
              <a:ext uri="{FF2B5EF4-FFF2-40B4-BE49-F238E27FC236}">
                <a16:creationId xmlns:a16="http://schemas.microsoft.com/office/drawing/2014/main" id="{B8281DD3-4C32-414D-91A4-AB4004979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634000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21" name="Graphic Rocket">
            <a:extLst>
              <a:ext uri="{FF2B5EF4-FFF2-40B4-BE49-F238E27FC236}">
                <a16:creationId xmlns:a16="http://schemas.microsoft.com/office/drawing/2014/main" id="{F4638CD3-0040-4459-8EBF-25A217CB7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09409" flipH="1">
            <a:off x="8834522" y="3047500"/>
            <a:ext cx="2845640" cy="2291165"/>
          </a:xfrm>
          <a:prstGeom prst="rect">
            <a:avLst/>
          </a:prstGeom>
        </p:spPr>
      </p:pic>
      <p:pic>
        <p:nvPicPr>
          <p:cNvPr id="14" name="Picture SoftUni Creative Logo" descr="SoftUni Creative logo">
            <a:extLst>
              <a:ext uri="{FF2B5EF4-FFF2-40B4-BE49-F238E27FC236}">
                <a16:creationId xmlns:a16="http://schemas.microsoft.com/office/drawing/2014/main" id="{E923FE20-835C-460A-8D6D-140AA1820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130" y="5724000"/>
            <a:ext cx="2207719" cy="711579"/>
          </a:xfrm>
          <a:prstGeom prst="rect">
            <a:avLst/>
          </a:prstGeom>
        </p:spPr>
      </p:pic>
      <p:sp>
        <p:nvSpPr>
          <p:cNvPr id="12" name="Text Placeholder Position" descr="SoftUni">
            <a:extLst>
              <a:ext uri="{FF2B5EF4-FFF2-40B4-BE49-F238E27FC236}">
                <a16:creationId xmlns:a16="http://schemas.microsoft.com/office/drawing/2014/main" id="{DA4E96F4-251E-454A-8FD3-6E357C7287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204222"/>
            <a:ext cx="3106666" cy="41161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3" name="Text Placeholder Author" descr="SoftUni">
            <a:extLst>
              <a:ext uri="{FF2B5EF4-FFF2-40B4-BE49-F238E27FC236}">
                <a16:creationId xmlns:a16="http://schemas.microsoft.com/office/drawing/2014/main" id="{21B85D98-A46D-4AB5-B8DB-6C1AFC0114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734000"/>
            <a:ext cx="3106666" cy="4476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7" name="Picture Placeholder Left" descr="SoftUni">
            <a:extLst>
              <a:ext uri="{FF2B5EF4-FFF2-40B4-BE49-F238E27FC236}">
                <a16:creationId xmlns:a16="http://schemas.microsoft.com/office/drawing/2014/main" id="{0E5E2887-CEF9-4753-8FE8-B39FE39858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09000"/>
            <a:ext cx="5580002" cy="1851636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resentation Subtitle" descr="SoftUni">
            <a:extLst>
              <a:ext uri="{FF2B5EF4-FFF2-40B4-BE49-F238E27FC236}">
                <a16:creationId xmlns:a16="http://schemas.microsoft.com/office/drawing/2014/main" id="{E2394F98-23E6-45CB-AF87-C57C49E5FA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35" name="Presentation Title" descr="SoftUni">
            <a:extLst>
              <a:ext uri="{FF2B5EF4-FFF2-40B4-BE49-F238E27FC236}">
                <a16:creationId xmlns:a16="http://schemas.microsoft.com/office/drawing/2014/main" id="{81EBA77D-4310-4BD4-AD4B-20BDACA4C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5" name="Rectangle Bottom">
            <a:extLst>
              <a:ext uri="{FF2B5EF4-FFF2-40B4-BE49-F238E27FC236}">
                <a16:creationId xmlns:a16="http://schemas.microsoft.com/office/drawing/2014/main" id="{DB21B115-98C9-473F-9904-E170EB3EFEE0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Rectangle Bottom Copyright">
            <a:extLst>
              <a:ext uri="{FF2B5EF4-FFF2-40B4-BE49-F238E27FC236}">
                <a16:creationId xmlns:a16="http://schemas.microsoft.com/office/drawing/2014/main" id="{B31FD9D8-C321-4AD0-BC61-EB3554F0E826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64024C6-E1CB-4BC9-9045-3F93C7BE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Pens" descr="Pens">
            <a:extLst>
              <a:ext uri="{FF2B5EF4-FFF2-40B4-BE49-F238E27FC236}">
                <a16:creationId xmlns:a16="http://schemas.microsoft.com/office/drawing/2014/main" id="{80EE3BBF-BFC7-4AA8-A5B7-1C670CDA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649" y="4279806"/>
            <a:ext cx="1572904" cy="1670449"/>
          </a:xfrm>
          <a:prstGeom prst="rect">
            <a:avLst/>
          </a:prstGeom>
        </p:spPr>
      </p:pic>
      <p:sp>
        <p:nvSpPr>
          <p:cNvPr id="17" name="Slide Body">
            <a:extLst>
              <a:ext uri="{FF2B5EF4-FFF2-40B4-BE49-F238E27FC236}">
                <a16:creationId xmlns:a16="http://schemas.microsoft.com/office/drawing/2014/main" id="{3904507A-EEC6-486F-B1A8-88AA20010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F0E775DA-8F6C-47E9-A305-2BD6B79FC91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57B2D524-5EB7-44E5-BEEF-3C618171A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C0634B9F-0013-4C96-BD73-AB00CF08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1" name="Rectangle Bottom">
            <a:extLst>
              <a:ext uri="{FF2B5EF4-FFF2-40B4-BE49-F238E27FC236}">
                <a16:creationId xmlns:a16="http://schemas.microsoft.com/office/drawing/2014/main" id="{8F5F3A86-0472-47BC-BCB0-69A4664A8A87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Rectangle Bottom Copyright">
            <a:extLst>
              <a:ext uri="{FF2B5EF4-FFF2-40B4-BE49-F238E27FC236}">
                <a16:creationId xmlns:a16="http://schemas.microsoft.com/office/drawing/2014/main" id="{247CADB3-4C05-4DAA-9C04-6B5432EF1631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Vect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14FC303-85F6-4059-8331-33BDDF74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Vector Graphics" descr="Vector graphics">
            <a:extLst>
              <a:ext uri="{FF2B5EF4-FFF2-40B4-BE49-F238E27FC236}">
                <a16:creationId xmlns:a16="http://schemas.microsoft.com/office/drawing/2014/main" id="{540E8429-0BD1-4873-8112-CC60B2D23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1352" y="3963682"/>
            <a:ext cx="2920237" cy="2024047"/>
          </a:xfrm>
          <a:prstGeom prst="rect">
            <a:avLst/>
          </a:prstGeom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4426AA47-77AD-4DD3-91E0-ACD489BBE3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B8D05798-0DC2-4DB7-86B0-1DC6C40174A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Creative Logo" descr="SoftUni Creative logo">
            <a:extLst>
              <a:ext uri="{FF2B5EF4-FFF2-40B4-BE49-F238E27FC236}">
                <a16:creationId xmlns:a16="http://schemas.microsoft.com/office/drawing/2014/main" id="{0C0A485F-04A1-4A73-8D1C-713AB43B18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2" name="Slide Title">
            <a:extLst>
              <a:ext uri="{FF2B5EF4-FFF2-40B4-BE49-F238E27FC236}">
                <a16:creationId xmlns:a16="http://schemas.microsoft.com/office/drawing/2014/main" id="{29AA1BD0-5619-4305-8B3A-4D98259FC5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Rectangle Bottom">
            <a:extLst>
              <a:ext uri="{FF2B5EF4-FFF2-40B4-BE49-F238E27FC236}">
                <a16:creationId xmlns:a16="http://schemas.microsoft.com/office/drawing/2014/main" id="{A26A0B3F-6C75-49BF-8B11-7D677DBEBA6C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Bottom Copyright">
            <a:extLst>
              <a:ext uri="{FF2B5EF4-FFF2-40B4-BE49-F238E27FC236}">
                <a16:creationId xmlns:a16="http://schemas.microsoft.com/office/drawing/2014/main" id="{3ACDE5CA-1A1F-484A-868A-1151D6D8095D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9F03303-83F3-43E5-BC93-EBEEE20B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399000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Bottom">
            <a:extLst>
              <a:ext uri="{FF2B5EF4-FFF2-40B4-BE49-F238E27FC236}">
                <a16:creationId xmlns:a16="http://schemas.microsoft.com/office/drawing/2014/main" id="{0CDF537C-0FC0-40B2-BBF9-865C5932280A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8" name="Picture Placeholder Left">
            <a:extLst>
              <a:ext uri="{FF2B5EF4-FFF2-40B4-BE49-F238E27FC236}">
                <a16:creationId xmlns:a16="http://schemas.microsoft.com/office/drawing/2014/main" id="{D7D90E27-17A9-4920-8B27-7684403E8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Image Second">
            <a:extLst>
              <a:ext uri="{FF2B5EF4-FFF2-40B4-BE49-F238E27FC236}">
                <a16:creationId xmlns:a16="http://schemas.microsoft.com/office/drawing/2014/main" id="{99CACA2E-A156-4CAC-A80C-F7CEA034BAC0}"/>
              </a:ext>
            </a:extLst>
          </p:cNvPr>
          <p:cNvSpPr/>
          <p:nvPr userDrawn="1"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Rectangle Image First">
            <a:extLst>
              <a:ext uri="{FF2B5EF4-FFF2-40B4-BE49-F238E27FC236}">
                <a16:creationId xmlns:a16="http://schemas.microsoft.com/office/drawing/2014/main" id="{24EDB61D-6482-40AF-832B-9361D27F13C9}"/>
              </a:ext>
            </a:extLst>
          </p:cNvPr>
          <p:cNvSpPr/>
          <p:nvPr userDrawn="1"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Slide Body Text">
            <a:extLst>
              <a:ext uri="{FF2B5EF4-FFF2-40B4-BE49-F238E27FC236}">
                <a16:creationId xmlns:a16="http://schemas.microsoft.com/office/drawing/2014/main" id="{EB96ECB6-E27A-4430-9C2D-350898A91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Top">
            <a:extLst>
              <a:ext uri="{FF2B5EF4-FFF2-40B4-BE49-F238E27FC236}">
                <a16:creationId xmlns:a16="http://schemas.microsoft.com/office/drawing/2014/main" id="{5CFBAE37-DFE8-454E-AEF3-C7D1EB4A8B7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4" name="SoftUni Creative Logo" descr="SoftUni Creative logo">
            <a:extLst>
              <a:ext uri="{FF2B5EF4-FFF2-40B4-BE49-F238E27FC236}">
                <a16:creationId xmlns:a16="http://schemas.microsoft.com/office/drawing/2014/main" id="{3F959688-DCEA-4C19-A679-C90EF6402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33" name="Slide Title">
            <a:extLst>
              <a:ext uri="{FF2B5EF4-FFF2-40B4-BE49-F238E27FC236}">
                <a16:creationId xmlns:a16="http://schemas.microsoft.com/office/drawing/2014/main" id="{42CDBC3C-8FEB-4F29-B122-D45611E46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Bottom">
            <a:extLst>
              <a:ext uri="{FF2B5EF4-FFF2-40B4-BE49-F238E27FC236}">
                <a16:creationId xmlns:a16="http://schemas.microsoft.com/office/drawing/2014/main" id="{7D56B45A-BD35-4C46-A58A-BA08210EBE08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4" name="Rectangle Bottom Copyright">
            <a:extLst>
              <a:ext uri="{FF2B5EF4-FFF2-40B4-BE49-F238E27FC236}">
                <a16:creationId xmlns:a16="http://schemas.microsoft.com/office/drawing/2014/main" id="{8A3961BE-E60B-4A2E-BC65-744F30D6BFD6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SoftUni Mascot" descr="SoftUni mascot with open hand">
            <a:extLst>
              <a:ext uri="{FF2B5EF4-FFF2-40B4-BE49-F238E27FC236}">
                <a16:creationId xmlns:a16="http://schemas.microsoft.com/office/drawing/2014/main" id="{606D715F-41F5-4CCC-99D2-7B1B350FC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2222932"/>
            <a:ext cx="3575905" cy="4148680"/>
          </a:xfrm>
          <a:prstGeom prst="rect">
            <a:avLst/>
          </a:prstGeom>
        </p:spPr>
      </p:pic>
      <p:grpSp>
        <p:nvGrpSpPr>
          <p:cNvPr id="57" name="Group SoftUni Brands">
            <a:extLst>
              <a:ext uri="{FF2B5EF4-FFF2-40B4-BE49-F238E27FC236}">
                <a16:creationId xmlns:a16="http://schemas.microsoft.com/office/drawing/2014/main" id="{EAA34B1E-2D4B-4146-BCD5-3895D4B1D32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58" name="Picture SoftUni Kids Logo" descr="SoftUni Kids logo">
              <a:extLst>
                <a:ext uri="{FF2B5EF4-FFF2-40B4-BE49-F238E27FC236}">
                  <a16:creationId xmlns:a16="http://schemas.microsoft.com/office/drawing/2014/main" id="{59722655-D546-41DC-BF2C-4C64D75E57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9" name="Picture SoftUni Foundation Logo" descr="SoftUni Foundation logo">
              <a:extLst>
                <a:ext uri="{FF2B5EF4-FFF2-40B4-BE49-F238E27FC236}">
                  <a16:creationId xmlns:a16="http://schemas.microsoft.com/office/drawing/2014/main" id="{F7EB88B4-D6DD-4C0A-AF75-7F36D4F65C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0" name="Picture SoftUni Digital Logo" descr="SoftUni Digital logo">
              <a:extLst>
                <a:ext uri="{FF2B5EF4-FFF2-40B4-BE49-F238E27FC236}">
                  <a16:creationId xmlns:a16="http://schemas.microsoft.com/office/drawing/2014/main" id="{D5FD9E67-6DCD-4B91-8703-3BB658AEC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1" name="Picture SoftUni Creative Logo" descr="SoftUni Creative logo">
              <a:extLst>
                <a:ext uri="{FF2B5EF4-FFF2-40B4-BE49-F238E27FC236}">
                  <a16:creationId xmlns:a16="http://schemas.microsoft.com/office/drawing/2014/main" id="{9FA8B407-A6FC-45FF-B31C-803071F19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913" y="3777723"/>
              <a:ext cx="1166400" cy="1386397"/>
            </a:xfrm>
            <a:prstGeom prst="rect">
              <a:avLst/>
            </a:prstGeom>
          </p:spPr>
        </p:pic>
        <p:pic>
          <p:nvPicPr>
            <p:cNvPr id="62" name="Picture SoftUni Svetlina Logo" descr="SoftUni Svetlina logo">
              <a:extLst>
                <a:ext uri="{FF2B5EF4-FFF2-40B4-BE49-F238E27FC236}">
                  <a16:creationId xmlns:a16="http://schemas.microsoft.com/office/drawing/2014/main" id="{BD776688-85D9-4EBA-97E9-A23CF25D5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3" name="Picture Software University Logo" descr="Software University logo">
              <a:extLst>
                <a:ext uri="{FF2B5EF4-FFF2-40B4-BE49-F238E27FC236}">
                  <a16:creationId xmlns:a16="http://schemas.microsoft.com/office/drawing/2014/main" id="{1D41276D-E493-458E-AAE2-638AB00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4" name="Straight Connector 6">
              <a:extLst>
                <a:ext uri="{FF2B5EF4-FFF2-40B4-BE49-F238E27FC236}">
                  <a16:creationId xmlns:a16="http://schemas.microsoft.com/office/drawing/2014/main" id="{E9C4AFFB-2AAE-4317-AB7F-AD168814AF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3F5DBF5D-9BEA-46F3-B84D-41C4B389BE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">
              <a:extLst>
                <a:ext uri="{FF2B5EF4-FFF2-40B4-BE49-F238E27FC236}">
                  <a16:creationId xmlns:a16="http://schemas.microsoft.com/office/drawing/2014/main" id="{9829A436-0DAF-4FB9-AAEB-51835448E17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">
              <a:extLst>
                <a:ext uri="{FF2B5EF4-FFF2-40B4-BE49-F238E27FC236}">
                  <a16:creationId xmlns:a16="http://schemas.microsoft.com/office/drawing/2014/main" id="{0A7A0C3D-6E79-47EB-B8E4-B000C890E68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">
              <a:extLst>
                <a:ext uri="{FF2B5EF4-FFF2-40B4-BE49-F238E27FC236}">
                  <a16:creationId xmlns:a16="http://schemas.microsoft.com/office/drawing/2014/main" id="{8C5ABBFB-6AE9-4178-AC20-0C67674E50D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">
              <a:extLst>
                <a:ext uri="{FF2B5EF4-FFF2-40B4-BE49-F238E27FC236}">
                  <a16:creationId xmlns:a16="http://schemas.microsoft.com/office/drawing/2014/main" id="{C1C79741-6DDB-4939-A3E7-76CF7B89865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Horizontal">
              <a:extLst>
                <a:ext uri="{FF2B5EF4-FFF2-40B4-BE49-F238E27FC236}">
                  <a16:creationId xmlns:a16="http://schemas.microsoft.com/office/drawing/2014/main" id="{DFD40E48-96B0-40D8-B61F-EAD270F0E0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0">
              <a:extLst>
                <a:ext uri="{FF2B5EF4-FFF2-40B4-BE49-F238E27FC236}">
                  <a16:creationId xmlns:a16="http://schemas.microsoft.com/office/drawing/2014/main" id="{F0A17BBF-DBEE-476C-85B0-8EE44D1B0CF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SoftUni Logo" descr="SoftUni logo">
              <a:extLst>
                <a:ext uri="{FF2B5EF4-FFF2-40B4-BE49-F238E27FC236}">
                  <a16:creationId xmlns:a16="http://schemas.microsoft.com/office/drawing/2014/main" id="{A5121618-1CE7-4E03-9B86-F23B2E5DAD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9" name="SoftUni Creative Logo" descr="SoftUni Creative logo">
            <a:extLst>
              <a:ext uri="{FF2B5EF4-FFF2-40B4-BE49-F238E27FC236}">
                <a16:creationId xmlns:a16="http://schemas.microsoft.com/office/drawing/2014/main" id="{1187BB66-A60B-40A8-936D-B60EB2A717C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73" name="Slide Title">
            <a:extLst>
              <a:ext uri="{FF2B5EF4-FFF2-40B4-BE49-F238E27FC236}">
                <a16:creationId xmlns:a16="http://schemas.microsoft.com/office/drawing/2014/main" id="{2829C13A-3735-4CCC-A2F5-486337CB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A76307C-8457-4077-AA5E-6026653C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633589" cy="5496127"/>
          </a:xfrm>
        </p:spPr>
        <p:txBody>
          <a:bodyPr wrap="square">
            <a:noAutofit/>
          </a:bodyPr>
          <a:lstStyle>
            <a:lvl1pPr latinLnBrk="0">
              <a:spcBef>
                <a:spcPts val="1800"/>
              </a:spcBef>
              <a:buClr>
                <a:schemeClr val="tx1"/>
              </a:buClr>
              <a:defRPr sz="3400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sz="3100" noProof="1"/>
          </a:p>
        </p:txBody>
      </p:sp>
      <p:pic>
        <p:nvPicPr>
          <p:cNvPr id="14" name="Facebook Logo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8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Forums" descr="Forums icon">
            <a:hlinkClick r:id="rId4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24" y="4554000"/>
            <a:ext cx="1731876" cy="1731426"/>
          </a:xfrm>
          <a:prstGeom prst="rect">
            <a:avLst/>
          </a:prstGeom>
        </p:spPr>
      </p:pic>
      <p:pic>
        <p:nvPicPr>
          <p:cNvPr id="10" name="SoftUni Creative Logo Vertical" descr="SoftUni Creative logo">
            <a:hlinkClick r:id="rId2"/>
            <a:extLst>
              <a:ext uri="{FF2B5EF4-FFF2-40B4-BE49-F238E27FC236}">
                <a16:creationId xmlns:a16="http://schemas.microsoft.com/office/drawing/2014/main" id="{B9224666-9314-4F13-9563-A88CCFB3ED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9417" y="1480835"/>
            <a:ext cx="1411344" cy="1677540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C6B4FD60-3D18-44D5-97AE-D121BF9D00A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SoftUni Creative Logo" descr="SoftUni Creative logo">
            <a:extLst>
              <a:ext uri="{FF2B5EF4-FFF2-40B4-BE49-F238E27FC236}">
                <a16:creationId xmlns:a16="http://schemas.microsoft.com/office/drawing/2014/main" id="{08B20620-327F-4DD3-B93B-C3850C3D93F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7" name="Slide Title">
            <a:extLst>
              <a:ext uri="{FF2B5EF4-FFF2-40B4-BE49-F238E27FC236}">
                <a16:creationId xmlns:a16="http://schemas.microsoft.com/office/drawing/2014/main" id="{49B10D8B-4D56-427E-AE6A-C3D728BDD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Creative</a:t>
            </a:r>
          </a:p>
        </p:txBody>
      </p:sp>
      <p:sp>
        <p:nvSpPr>
          <p:cNvPr id="18" name="Rectangle Bottom">
            <a:extLst>
              <a:ext uri="{FF2B5EF4-FFF2-40B4-BE49-F238E27FC236}">
                <a16:creationId xmlns:a16="http://schemas.microsoft.com/office/drawing/2014/main" id="{0358DEBB-B32C-4F21-A57A-46A2D905DDAC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Rectangle Bottom Copyright">
            <a:extLst>
              <a:ext uri="{FF2B5EF4-FFF2-40B4-BE49-F238E27FC236}">
                <a16:creationId xmlns:a16="http://schemas.microsoft.com/office/drawing/2014/main" id="{B1965EF1-B713-4267-BAFC-1DC53F449B84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Center Icon">
            <a:extLst>
              <a:ext uri="{FF2B5EF4-FFF2-40B4-BE49-F238E27FC236}">
                <a16:creationId xmlns:a16="http://schemas.microsoft.com/office/drawing/2014/main" id="{7D54D4E3-BFDE-4370-94A9-1413298F90BD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Slide Subtitle">
            <a:extLst>
              <a:ext uri="{FF2B5EF4-FFF2-40B4-BE49-F238E27FC236}">
                <a16:creationId xmlns:a16="http://schemas.microsoft.com/office/drawing/2014/main" id="{42020BAE-1D49-4185-89C8-DFDA699BA807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853DFFC3-70F3-41C8-AC52-C38BF771930E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  <p:sp>
        <p:nvSpPr>
          <p:cNvPr id="5" name="Rectangle Bottom">
            <a:extLst>
              <a:ext uri="{FF2B5EF4-FFF2-40B4-BE49-F238E27FC236}">
                <a16:creationId xmlns:a16="http://schemas.microsoft.com/office/drawing/2014/main" id="{3B813DAE-175A-4490-9552-EE82FA10C400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Rectangle Bottom Copyright">
            <a:extLst>
              <a:ext uri="{FF2B5EF4-FFF2-40B4-BE49-F238E27FC236}">
                <a16:creationId xmlns:a16="http://schemas.microsoft.com/office/drawing/2014/main" id="{87EB9324-DD0B-4F75-A4D6-C8263BB61DDF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673F8D8-5FFD-4C6E-AB9D-D6F8CAF7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60D64ACB-7317-4275-8694-D5B0A057394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SoftUni Creative Logo" descr="SoftUni Creative logo">
            <a:extLst>
              <a:ext uri="{FF2B5EF4-FFF2-40B4-BE49-F238E27FC236}">
                <a16:creationId xmlns:a16="http://schemas.microsoft.com/office/drawing/2014/main" id="{387382AA-685F-44FA-B7A4-D2BA6B67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82754903-5F8D-4997-BE58-E35796AA4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Rectangle Bottom">
            <a:extLst>
              <a:ext uri="{FF2B5EF4-FFF2-40B4-BE49-F238E27FC236}">
                <a16:creationId xmlns:a16="http://schemas.microsoft.com/office/drawing/2014/main" id="{43EAE879-6FFF-4B5D-BA75-028D5BC0E785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Bottom Copyright">
            <a:extLst>
              <a:ext uri="{FF2B5EF4-FFF2-40B4-BE49-F238E27FC236}">
                <a16:creationId xmlns:a16="http://schemas.microsoft.com/office/drawing/2014/main" id="{B6E356C4-18F7-43E4-AF7C-AFED1E63A6F1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6AF0E83-14EB-40F8-B388-17AA6C99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Left">
            <a:extLst>
              <a:ext uri="{FF2B5EF4-FFF2-40B4-BE49-F238E27FC236}">
                <a16:creationId xmlns:a16="http://schemas.microsoft.com/office/drawing/2014/main" id="{145996BA-B350-42F1-85FD-A4DD63A385DD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13DD46C3-4D4F-4A6A-94A1-2EBEDE307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CECDEF47-4650-410D-9FC5-00EA7ED01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5510" y="1121143"/>
            <a:ext cx="992972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SoftUni Creative Logo" descr="SoftUni Creative logo">
            <a:extLst>
              <a:ext uri="{FF2B5EF4-FFF2-40B4-BE49-F238E27FC236}">
                <a16:creationId xmlns:a16="http://schemas.microsoft.com/office/drawing/2014/main" id="{9413E57C-745B-4444-915C-F30F4BD67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8" name="Slide Title">
            <a:extLst>
              <a:ext uri="{FF2B5EF4-FFF2-40B4-BE49-F238E27FC236}">
                <a16:creationId xmlns:a16="http://schemas.microsoft.com/office/drawing/2014/main" id="{8AD129DD-D07A-4785-BC50-4FEFF92B9A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Bottom">
            <a:extLst>
              <a:ext uri="{FF2B5EF4-FFF2-40B4-BE49-F238E27FC236}">
                <a16:creationId xmlns:a16="http://schemas.microsoft.com/office/drawing/2014/main" id="{450AB5E8-13E0-438C-836F-62F0C18987AE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Bottom Copyright">
            <a:extLst>
              <a:ext uri="{FF2B5EF4-FFF2-40B4-BE49-F238E27FC236}">
                <a16:creationId xmlns:a16="http://schemas.microsoft.com/office/drawing/2014/main" id="{C2FDC065-3065-4284-A85F-0461CF617B2D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43E87BF-9629-4FC0-904A-C9AD5F26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Left">
            <a:extLst>
              <a:ext uri="{FF2B5EF4-FFF2-40B4-BE49-F238E27FC236}">
                <a16:creationId xmlns:a16="http://schemas.microsoft.com/office/drawing/2014/main" id="{9A29DADE-0B03-4423-9853-86456D9F7CBC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Picture Bulb" descr="Bulb">
            <a:extLst>
              <a:ext uri="{FF2B5EF4-FFF2-40B4-BE49-F238E27FC236}">
                <a16:creationId xmlns:a16="http://schemas.microsoft.com/office/drawing/2014/main" id="{7A2EF102-6D58-499D-A4CA-F201EE0E1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Body">
            <a:extLst>
              <a:ext uri="{FF2B5EF4-FFF2-40B4-BE49-F238E27FC236}">
                <a16:creationId xmlns:a16="http://schemas.microsoft.com/office/drawing/2014/main" id="{80E33CDB-008B-428B-98E2-BBFFD1E932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SoftUni Creative Logo" descr="SoftUni Creative logo">
            <a:extLst>
              <a:ext uri="{FF2B5EF4-FFF2-40B4-BE49-F238E27FC236}">
                <a16:creationId xmlns:a16="http://schemas.microsoft.com/office/drawing/2014/main" id="{BBA852A3-CD6D-43C5-B0D9-4481236444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1B96EE6B-873F-4A7C-90C1-7F729D602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Bottom">
            <a:extLst>
              <a:ext uri="{FF2B5EF4-FFF2-40B4-BE49-F238E27FC236}">
                <a16:creationId xmlns:a16="http://schemas.microsoft.com/office/drawing/2014/main" id="{F5FE0F35-1713-45DD-9855-211F7FD48E17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Bottom Copyright">
            <a:extLst>
              <a:ext uri="{FF2B5EF4-FFF2-40B4-BE49-F238E27FC236}">
                <a16:creationId xmlns:a16="http://schemas.microsoft.com/office/drawing/2014/main" id="{8151E033-C75F-454E-A8B2-FCFD1EA55A77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F1BCBB2-52D0-4DCC-B6D6-717AE4F1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9" name="Rectangle Bottom">
            <a:extLst>
              <a:ext uri="{FF2B5EF4-FFF2-40B4-BE49-F238E27FC236}">
                <a16:creationId xmlns:a16="http://schemas.microsoft.com/office/drawing/2014/main" id="{800F5A22-B694-4B85-8607-2F8DC7DB19E3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Bottom Copyright">
            <a:extLst>
              <a:ext uri="{FF2B5EF4-FFF2-40B4-BE49-F238E27FC236}">
                <a16:creationId xmlns:a16="http://schemas.microsoft.com/office/drawing/2014/main" id="{138E58CA-B436-40DF-86BB-1794FCCD7BDE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A91582C-2B51-4A4D-A1C0-82C84C210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84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245E03DF-A4D1-4A8F-AD87-6856600D398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Creative Logo" descr="SoftUni Creative logo">
            <a:extLst>
              <a:ext uri="{FF2B5EF4-FFF2-40B4-BE49-F238E27FC236}">
                <a16:creationId xmlns:a16="http://schemas.microsoft.com/office/drawing/2014/main" id="{0CE3E1E1-92E8-4733-9918-24B7D1D18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A5A53FC9-52B6-4FDB-B276-C3960EA1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1" name="Rectangle Bottom">
            <a:extLst>
              <a:ext uri="{FF2B5EF4-FFF2-40B4-BE49-F238E27FC236}">
                <a16:creationId xmlns:a16="http://schemas.microsoft.com/office/drawing/2014/main" id="{BEC1C1B0-18CB-4EA2-8A39-186D0AB42ACB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Rectangle Bottom Copyright">
            <a:extLst>
              <a:ext uri="{FF2B5EF4-FFF2-40B4-BE49-F238E27FC236}">
                <a16:creationId xmlns:a16="http://schemas.microsoft.com/office/drawing/2014/main" id="{B3814BAB-3F26-4335-8ED7-C499885DCBC7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D726F4D-A93A-4528-A853-9F171F14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Table of Contents" descr="Table of Contents">
            <a:extLst>
              <a:ext uri="{FF2B5EF4-FFF2-40B4-BE49-F238E27FC236}">
                <a16:creationId xmlns:a16="http://schemas.microsoft.com/office/drawing/2014/main" id="{947118A2-8ADA-474F-9528-4F8A85A41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5425" y="2844000"/>
            <a:ext cx="2149026" cy="3010161"/>
          </a:xfrm>
          <a:prstGeom prst="rect">
            <a:avLst/>
          </a:prstGeom>
        </p:spPr>
      </p:pic>
      <p:sp>
        <p:nvSpPr>
          <p:cNvPr id="18" name="Slide Body Text">
            <a:extLst>
              <a:ext uri="{FF2B5EF4-FFF2-40B4-BE49-F238E27FC236}">
                <a16:creationId xmlns:a16="http://schemas.microsoft.com/office/drawing/2014/main" id="{381909AE-749F-4219-B359-B79815741B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50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24" name="Rectangle Top">
            <a:extLst>
              <a:ext uri="{FF2B5EF4-FFF2-40B4-BE49-F238E27FC236}">
                <a16:creationId xmlns:a16="http://schemas.microsoft.com/office/drawing/2014/main" id="{EE9FD4C3-F52F-4747-9536-FF1D9AED46E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5" name="SoftUni Creative Logo" descr="SoftUni Creative logo">
            <a:extLst>
              <a:ext uri="{FF2B5EF4-FFF2-40B4-BE49-F238E27FC236}">
                <a16:creationId xmlns:a16="http://schemas.microsoft.com/office/drawing/2014/main" id="{8330DD22-11DE-40FD-9B38-5784791CBD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6" name="Slide Title">
            <a:extLst>
              <a:ext uri="{FF2B5EF4-FFF2-40B4-BE49-F238E27FC236}">
                <a16:creationId xmlns:a16="http://schemas.microsoft.com/office/drawing/2014/main" id="{3DDD6326-063D-42D5-AA23-ADD3584E0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Rectangle Bottom">
            <a:extLst>
              <a:ext uri="{FF2B5EF4-FFF2-40B4-BE49-F238E27FC236}">
                <a16:creationId xmlns:a16="http://schemas.microsoft.com/office/drawing/2014/main" id="{0C727BD8-7FFC-4B14-8514-DF14234A406D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Bottom Copyright">
            <a:extLst>
              <a:ext uri="{FF2B5EF4-FFF2-40B4-BE49-F238E27FC236}">
                <a16:creationId xmlns:a16="http://schemas.microsoft.com/office/drawing/2014/main" id="{5462B0FF-CE3B-439D-B739-D3D01ECCDCAD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Bottom">
            <a:extLst>
              <a:ext uri="{FF2B5EF4-FFF2-40B4-BE49-F238E27FC236}">
                <a16:creationId xmlns:a16="http://schemas.microsoft.com/office/drawing/2014/main" id="{9EC496EE-DA87-439B-8D28-8C462B13B9FA}"/>
              </a:ext>
            </a:extLst>
          </p:cNvPr>
          <p:cNvSpPr/>
          <p:nvPr userDrawn="1"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46EBCF9-4763-4F51-8175-3AFE31A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64096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Oval Bottom">
            <a:extLst>
              <a:ext uri="{FF2B5EF4-FFF2-40B4-BE49-F238E27FC236}">
                <a16:creationId xmlns:a16="http://schemas.microsoft.com/office/drawing/2014/main" id="{03298BB0-7189-4A2D-9583-62FCD771C2F2}"/>
              </a:ext>
            </a:extLst>
          </p:cNvPr>
          <p:cNvSpPr/>
          <p:nvPr userDrawn="1"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Creative Logo Bottom" descr="SoftUni Creative logo">
            <a:extLst>
              <a:ext uri="{FF2B5EF4-FFF2-40B4-BE49-F238E27FC236}">
                <a16:creationId xmlns:a16="http://schemas.microsoft.com/office/drawing/2014/main" id="{E545EC0A-C4AB-4BCD-83CD-CFC7D08BC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13" y="5039001"/>
            <a:ext cx="1138798" cy="1356382"/>
          </a:xfrm>
          <a:prstGeom prst="rect">
            <a:avLst/>
          </a:prstGeom>
        </p:spPr>
      </p:pic>
      <p:sp>
        <p:nvSpPr>
          <p:cNvPr id="24" name="Text Placeholder Right">
            <a:extLst>
              <a:ext uri="{FF2B5EF4-FFF2-40B4-BE49-F238E27FC236}">
                <a16:creationId xmlns:a16="http://schemas.microsoft.com/office/drawing/2014/main" id="{76CC9E26-E08B-42CD-80B5-8DC545E41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Left">
            <a:extLst>
              <a:ext uri="{FF2B5EF4-FFF2-40B4-BE49-F238E27FC236}">
                <a16:creationId xmlns:a16="http://schemas.microsoft.com/office/drawing/2014/main" id="{FA233452-2A1F-4DFD-82BD-792A347E4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Top">
            <a:extLst>
              <a:ext uri="{FF2B5EF4-FFF2-40B4-BE49-F238E27FC236}">
                <a16:creationId xmlns:a16="http://schemas.microsoft.com/office/drawing/2014/main" id="{3B17CB6C-03ED-4E9B-8DA4-D99ED61955C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61D197F8-E6F2-4C6A-8690-1446612F0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7" name="Slide Title">
            <a:extLst>
              <a:ext uri="{FF2B5EF4-FFF2-40B4-BE49-F238E27FC236}">
                <a16:creationId xmlns:a16="http://schemas.microsoft.com/office/drawing/2014/main" id="{43FDB727-65CD-460C-B3F8-0DF8DC478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Background" descr="SoftUni Background">
            <a:extLst>
              <a:ext uri="{FF2B5EF4-FFF2-40B4-BE49-F238E27FC236}">
                <a16:creationId xmlns:a16="http://schemas.microsoft.com/office/drawing/2014/main" id="{F8D8E2A5-BAA5-4CC0-B9A1-17E9DA2AF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3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90" r:id="rId3"/>
    <p:sldLayoutId id="2147483679" r:id="rId4"/>
    <p:sldLayoutId id="2147483680" r:id="rId5"/>
    <p:sldLayoutId id="2147483691" r:id="rId6"/>
    <p:sldLayoutId id="2147483692" r:id="rId7"/>
    <p:sldLayoutId id="2147483677" r:id="rId8"/>
    <p:sldLayoutId id="2147483683" r:id="rId9"/>
    <p:sldLayoutId id="2147483681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.softuni.bg/" TargetMode="External"/><Relationship Id="rId4" Type="http://schemas.openxmlformats.org/officeDocument/2006/relationships/hyperlink" Target="https://softuni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Creative/" TargetMode="External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oftuni.bg/forum/categories/116/softuni-creati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www.evedo.co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Company Web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https://creative.softuni.bg</a:t>
            </a:r>
            <a:endParaRPr lang="bg-BG" dirty="0"/>
          </a:p>
        </p:txBody>
      </p:sp>
      <p:sp>
        <p:nvSpPr>
          <p:cNvPr id="5" name="Text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7" name="Text Position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8" name="Text Author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Добре дошли!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Basics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D7D0B1-63C6-4DF5-94B5-FFE564A36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331698"/>
            <a:ext cx="2728354" cy="35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BAD8F-938F-41CB-8A02-32C248A32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0C2211-A13B-4EDD-9EDE-8D100CB2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bg-BG" dirty="0"/>
              <a:t>група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8FDCE-D2B8-4B9B-BC59-FC733A64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55" y="1359000"/>
            <a:ext cx="8313490" cy="478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79E81-5CA6-4DD5-B6E7-59306495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2AB21-A4A0-4801-A37E-F32522E8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0" y="1404000"/>
            <a:ext cx="10461000" cy="47775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A7FCF-A254-4B68-A48F-568D0577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67" y="289180"/>
            <a:ext cx="9595595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Нека хвърлим едно око на платформата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93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21F51A6-493F-457A-AF27-E84F7A27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252FE288-1769-49F8-80D8-5480138A2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69000"/>
            <a:ext cx="11804826" cy="54370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4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Creative – </a:t>
            </a:r>
            <a:r>
              <a:rPr lang="en-US" dirty="0">
                <a:hlinkClick r:id="rId5"/>
              </a:rPr>
              <a:t>https://creative.softuni.bg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3AD814D4-CA2E-4D51-AB3C-E03C28F0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A3BA9D5E-D1F1-480B-B6EE-A8B0BDAF91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224000"/>
            <a:ext cx="9325587" cy="5482040"/>
          </a:xfrm>
        </p:spPr>
        <p:txBody>
          <a:bodyPr/>
          <a:lstStyle/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71EED979-021C-4BDA-B5A7-02CF8699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33500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DF340-0601-45BA-893D-63EB290C0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55DF4-BE6D-485A-AF5D-B1274A297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155034-4B7A-4374-89B2-7AD737F7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Кои сме ние?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BB3B9B-FACE-4AE0-9946-D0E290C0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02" y="1196124"/>
            <a:ext cx="11804822" cy="49875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7980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22BFE-21A1-49E1-ABC5-842197A92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F9FC21-AF1D-49EE-9293-251DDF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cs typeface="Calibri Light"/>
              </a:rPr>
              <a:t>Партньорство</a:t>
            </a:r>
            <a:r>
              <a:rPr lang="en-US" sz="4000" dirty="0">
                <a:cs typeface="Calibri Light"/>
              </a:rPr>
              <a:t> с Adobe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784C1-93FC-4D93-B18F-50E2C90F754D}"/>
              </a:ext>
            </a:extLst>
          </p:cNvPr>
          <p:cNvSpPr txBox="1"/>
          <p:nvPr/>
        </p:nvSpPr>
        <p:spPr>
          <a:xfrm>
            <a:off x="237092" y="1868728"/>
            <a:ext cx="69834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SoftUni Creative е официален образователен партньор на </a:t>
            </a:r>
            <a:r>
              <a:rPr lang="ru-RU" sz="2800" b="1" dirty="0"/>
              <a:t>Adobe</a:t>
            </a:r>
            <a:r>
              <a:rPr lang="ru-RU" sz="2800" dirty="0"/>
              <a:t> за България и лицензиран учебен център по Закона за професионалното образование и обучение.</a:t>
            </a: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992400-A357-4B30-BDC1-B0561D92294D}"/>
              </a:ext>
            </a:extLst>
          </p:cNvPr>
          <p:cNvSpPr txBox="1">
            <a:spLocks/>
          </p:cNvSpPr>
          <p:nvPr/>
        </p:nvSpPr>
        <p:spPr>
          <a:xfrm>
            <a:off x="831000" y="4194000"/>
            <a:ext cx="5511800" cy="1762867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0950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3388" indent="-35877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err="1">
                <a:cs typeface="Calibri"/>
              </a:rPr>
              <a:t>Получавате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целия</a:t>
            </a:r>
            <a:r>
              <a:rPr lang="en-US" sz="3200" dirty="0">
                <a:cs typeface="Calibri"/>
              </a:rPr>
              <a:t> Creative Cloud </a:t>
            </a:r>
            <a:r>
              <a:rPr lang="en-US" sz="3200" dirty="0" err="1">
                <a:cs typeface="Calibri"/>
              </a:rPr>
              <a:t>само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за</a:t>
            </a:r>
            <a:r>
              <a:rPr lang="en-US" sz="3200" dirty="0">
                <a:cs typeface="Calibri"/>
              </a:rPr>
              <a:t> 120 </a:t>
            </a:r>
            <a:r>
              <a:rPr lang="en-US" sz="3200" dirty="0" err="1">
                <a:cs typeface="Calibri"/>
              </a:rPr>
              <a:t>лв</a:t>
            </a:r>
            <a:r>
              <a:rPr lang="en-US" sz="3200" dirty="0">
                <a:cs typeface="Calibri"/>
              </a:rPr>
              <a:t>!</a:t>
            </a:r>
          </a:p>
          <a:p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5EB4541-70B6-4A1A-9C64-6C3BFEFC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7518">
            <a:off x="7627835" y="1535986"/>
            <a:ext cx="1819615" cy="181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CC27A-0E44-4DFE-804F-463EB6E0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6128">
            <a:off x="9199071" y="2855251"/>
            <a:ext cx="2400208" cy="2400208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F7089AF1-2DDF-48FD-B335-F45318963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64" y="3945713"/>
            <a:ext cx="2603679" cy="20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9A379D-3A3C-420C-BE56-C684DB973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F78099-50A0-457E-86E7-F332116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лекциите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710BA4-4019-40A7-9A21-330A2276B68B}"/>
              </a:ext>
            </a:extLst>
          </p:cNvPr>
          <p:cNvSpPr txBox="1">
            <a:spLocks/>
          </p:cNvSpPr>
          <p:nvPr/>
        </p:nvSpPr>
        <p:spPr>
          <a:xfrm>
            <a:off x="786000" y="1269000"/>
            <a:ext cx="5490000" cy="5144570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55600" indent="-3556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0950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3388" indent="-35877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bg-BG" sz="9000" b="1" dirty="0">
                <a:cs typeface="Calibri"/>
              </a:rPr>
              <a:t>Дати:</a:t>
            </a:r>
          </a:p>
          <a:p>
            <a:pPr marL="0" indent="0">
              <a:buFont typeface="Wingdings" panose="05000000000000000000" pitchFamily="2" charset="2"/>
              <a:buNone/>
            </a:pPr>
            <a:br>
              <a:rPr lang="bg-BG" dirty="0"/>
            </a:br>
            <a:r>
              <a:rPr lang="bg-BG" sz="4900" dirty="0"/>
              <a:t>-  </a:t>
            </a:r>
            <a:r>
              <a:rPr lang="bg-BG" sz="4900" b="1" dirty="0"/>
              <a:t>ВЪВЕДЕНИЕ</a:t>
            </a:r>
            <a:r>
              <a:rPr lang="bg-BG" sz="4900" dirty="0"/>
              <a:t> - 14.09.2020 </a:t>
            </a:r>
            <a:r>
              <a:rPr lang="en-US" sz="4900" dirty="0"/>
              <a:t>(</a:t>
            </a:r>
            <a:r>
              <a:rPr lang="bg-BG" sz="4900" dirty="0"/>
              <a:t>понеделник</a:t>
            </a:r>
            <a:r>
              <a:rPr lang="en-US" sz="4900" dirty="0"/>
              <a:t>)</a:t>
            </a:r>
            <a:r>
              <a:rPr lang="bg-BG" sz="4900" dirty="0"/>
              <a:t>                              </a:t>
            </a:r>
            <a:br>
              <a:rPr lang="bg-BG" sz="4900" dirty="0"/>
            </a:br>
            <a:br>
              <a:rPr lang="bg-BG" sz="4900" dirty="0"/>
            </a:br>
            <a:r>
              <a:rPr lang="bg-BG" sz="4900" dirty="0"/>
              <a:t>-  </a:t>
            </a:r>
            <a:r>
              <a:rPr lang="bg-BG" sz="4900" b="1" dirty="0"/>
              <a:t>КОМПОЗИЦИЯ</a:t>
            </a:r>
            <a:r>
              <a:rPr lang="bg-BG" sz="4900" dirty="0"/>
              <a:t> - 16.09.2020 </a:t>
            </a:r>
            <a:r>
              <a:rPr lang="en-US" sz="4900" dirty="0"/>
              <a:t>(</a:t>
            </a:r>
            <a:r>
              <a:rPr lang="bg-BG" sz="4900" dirty="0"/>
              <a:t>сряда</a:t>
            </a:r>
            <a:r>
              <a:rPr lang="en-US" sz="4900" dirty="0"/>
              <a:t>)</a:t>
            </a:r>
            <a:br>
              <a:rPr lang="bg-BG" sz="4900" dirty="0"/>
            </a:br>
            <a:br>
              <a:rPr lang="bg-BG" sz="4900" dirty="0"/>
            </a:br>
            <a:r>
              <a:rPr lang="bg-BG" sz="4900" dirty="0"/>
              <a:t>-  </a:t>
            </a:r>
            <a:r>
              <a:rPr lang="bg-BG" sz="4900" b="1" dirty="0"/>
              <a:t>УПРАЖНЕНИЕ: КОМПОЗИЦИЯ </a:t>
            </a:r>
            <a:r>
              <a:rPr lang="bg-BG" sz="4900" dirty="0"/>
              <a:t>- 18</a:t>
            </a:r>
            <a:r>
              <a:rPr lang="en-US" sz="4900" dirty="0"/>
              <a:t>.09.20</a:t>
            </a:r>
            <a:r>
              <a:rPr lang="bg-BG" sz="4900" dirty="0"/>
              <a:t>20</a:t>
            </a:r>
            <a:r>
              <a:rPr lang="en-US" sz="4900" dirty="0"/>
              <a:t> (</a:t>
            </a:r>
            <a:r>
              <a:rPr lang="bg-BG" sz="4900" dirty="0"/>
              <a:t>петък</a:t>
            </a:r>
            <a:r>
              <a:rPr lang="en-US" sz="4900" dirty="0"/>
              <a:t>)</a:t>
            </a:r>
            <a:br>
              <a:rPr lang="bg-BG" sz="4900" dirty="0"/>
            </a:br>
            <a:br>
              <a:rPr lang="bg-BG" sz="4900" dirty="0"/>
            </a:br>
            <a:r>
              <a:rPr lang="bg-BG" sz="4900" dirty="0"/>
              <a:t>-  </a:t>
            </a:r>
            <a:r>
              <a:rPr lang="bg-BG" sz="4900" b="1" dirty="0"/>
              <a:t>ЦВЕТОВЕ И ПАЛИТРИ </a:t>
            </a:r>
            <a:r>
              <a:rPr lang="bg-BG" sz="4900" dirty="0"/>
              <a:t>- 23.09</a:t>
            </a:r>
            <a:r>
              <a:rPr lang="en-US" sz="4900" dirty="0"/>
              <a:t>.</a:t>
            </a:r>
            <a:r>
              <a:rPr lang="bg-BG" sz="4900" dirty="0"/>
              <a:t>2020</a:t>
            </a:r>
            <a:r>
              <a:rPr lang="en-US" sz="4900" dirty="0"/>
              <a:t> (</a:t>
            </a:r>
            <a:r>
              <a:rPr lang="bg-BG" sz="4900" dirty="0"/>
              <a:t>сряда</a:t>
            </a:r>
            <a:r>
              <a:rPr lang="en-US" sz="4900" dirty="0"/>
              <a:t>)</a:t>
            </a:r>
            <a:br>
              <a:rPr lang="bg-BG" sz="4900" dirty="0"/>
            </a:br>
            <a:br>
              <a:rPr lang="bg-BG" sz="4900" dirty="0"/>
            </a:br>
            <a:r>
              <a:rPr lang="bg-BG" sz="4900" dirty="0"/>
              <a:t>- </a:t>
            </a:r>
            <a:r>
              <a:rPr lang="bg-BG" sz="4900" b="1" dirty="0"/>
              <a:t>РЕШЕТКИ И СЕЧЕНИЯ </a:t>
            </a:r>
            <a:r>
              <a:rPr lang="bg-BG" sz="4900" dirty="0"/>
              <a:t>- 24</a:t>
            </a:r>
            <a:r>
              <a:rPr lang="en-US" sz="4900" dirty="0"/>
              <a:t>.09.20</a:t>
            </a:r>
            <a:r>
              <a:rPr lang="bg-BG" sz="4900" dirty="0"/>
              <a:t>20</a:t>
            </a:r>
            <a:r>
              <a:rPr lang="en-US" sz="4900" dirty="0"/>
              <a:t> (</a:t>
            </a:r>
            <a:r>
              <a:rPr lang="bg-BG" sz="4900" dirty="0"/>
              <a:t>четвъртък</a:t>
            </a:r>
            <a:r>
              <a:rPr lang="en-US" sz="4900" dirty="0"/>
              <a:t>)</a:t>
            </a:r>
            <a:br>
              <a:rPr lang="bg-BG" sz="4900" dirty="0"/>
            </a:br>
            <a:br>
              <a:rPr lang="bg-BG" sz="4900" dirty="0"/>
            </a:br>
            <a:r>
              <a:rPr lang="en-US" sz="4900" dirty="0"/>
              <a:t>- </a:t>
            </a:r>
            <a:r>
              <a:rPr lang="bg-BG" sz="4900" b="1" dirty="0"/>
              <a:t>ШРИФТОВЕ</a:t>
            </a:r>
            <a:r>
              <a:rPr lang="bg-BG" sz="4900" dirty="0"/>
              <a:t> - </a:t>
            </a:r>
            <a:r>
              <a:rPr lang="en-US" sz="4900" dirty="0"/>
              <a:t>2</a:t>
            </a:r>
            <a:r>
              <a:rPr lang="bg-BG" sz="4900" dirty="0"/>
              <a:t>8</a:t>
            </a:r>
            <a:r>
              <a:rPr lang="en-US" sz="4900" dirty="0"/>
              <a:t>.09.20</a:t>
            </a:r>
            <a:r>
              <a:rPr lang="bg-BG" sz="4900" dirty="0"/>
              <a:t>20</a:t>
            </a:r>
            <a:r>
              <a:rPr lang="en-US" sz="4900" dirty="0"/>
              <a:t> (</a:t>
            </a:r>
            <a:r>
              <a:rPr lang="bg-BG" sz="4900" dirty="0"/>
              <a:t>понеделник</a:t>
            </a:r>
            <a:r>
              <a:rPr lang="en-US" sz="4900" dirty="0"/>
              <a:t>)</a:t>
            </a:r>
            <a:br>
              <a:rPr lang="bg-BG" sz="4900" dirty="0"/>
            </a:br>
            <a:br>
              <a:rPr lang="bg-BG" sz="4900" dirty="0"/>
            </a:br>
            <a:r>
              <a:rPr lang="en-US" sz="4900" dirty="0"/>
              <a:t>- </a:t>
            </a:r>
            <a:r>
              <a:rPr lang="bg-BG" sz="4900" b="1" dirty="0"/>
              <a:t>ГРАФИЧНИ СИМВОЛИ </a:t>
            </a:r>
            <a:r>
              <a:rPr lang="bg-BG" sz="4900" dirty="0"/>
              <a:t>- </a:t>
            </a:r>
            <a:r>
              <a:rPr lang="en-US" sz="4900" dirty="0"/>
              <a:t>30.09.20</a:t>
            </a:r>
            <a:r>
              <a:rPr lang="bg-BG" sz="4900" dirty="0"/>
              <a:t>20</a:t>
            </a:r>
            <a:r>
              <a:rPr lang="en-US" sz="4900" dirty="0"/>
              <a:t> (</a:t>
            </a:r>
            <a:r>
              <a:rPr lang="bg-BG" sz="4900" dirty="0"/>
              <a:t>сряда</a:t>
            </a:r>
            <a:r>
              <a:rPr lang="en-US" sz="4900" dirty="0"/>
              <a:t>)</a:t>
            </a:r>
            <a:br>
              <a:rPr lang="bg-BG" sz="4900" dirty="0"/>
            </a:br>
            <a:br>
              <a:rPr lang="en-US" sz="4900" dirty="0"/>
            </a:br>
            <a:r>
              <a:rPr lang="en-US" sz="4900" dirty="0"/>
              <a:t>- </a:t>
            </a:r>
            <a:r>
              <a:rPr lang="ru-RU" sz="4900" b="1" dirty="0"/>
              <a:t>УПРАЖНЕНИЕ: ЦВЕТОВЕ, ШРИФТ, РЕШЕТКИ И СЕЧЕНИЯ</a:t>
            </a:r>
            <a:r>
              <a:rPr lang="ru-RU" sz="4900" dirty="0"/>
              <a:t> -  </a:t>
            </a:r>
            <a:r>
              <a:rPr lang="en-US" sz="4900" dirty="0"/>
              <a:t>02.10.20</a:t>
            </a:r>
            <a:r>
              <a:rPr lang="bg-BG" sz="4900" dirty="0"/>
              <a:t>20</a:t>
            </a:r>
            <a:r>
              <a:rPr lang="en-US" sz="4900" dirty="0"/>
              <a:t> (</a:t>
            </a:r>
            <a:r>
              <a:rPr lang="bg-BG" sz="4900" dirty="0"/>
              <a:t>петък</a:t>
            </a:r>
            <a:r>
              <a:rPr lang="en-US" sz="4900" dirty="0"/>
              <a:t>)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- </a:t>
            </a:r>
            <a:r>
              <a:rPr lang="bg-BG" sz="4900" b="1" dirty="0"/>
              <a:t>СОФТУЕРИ И ТЕРМИНИ </a:t>
            </a:r>
            <a:r>
              <a:rPr lang="bg-BG" sz="4900" dirty="0"/>
              <a:t>- 05</a:t>
            </a:r>
            <a:r>
              <a:rPr lang="en-US" sz="4900" dirty="0"/>
              <a:t>.</a:t>
            </a:r>
            <a:r>
              <a:rPr lang="bg-BG" sz="4900" dirty="0"/>
              <a:t>10</a:t>
            </a:r>
            <a:r>
              <a:rPr lang="en-US" sz="4900" dirty="0"/>
              <a:t>.20</a:t>
            </a:r>
            <a:r>
              <a:rPr lang="bg-BG" sz="4900" dirty="0"/>
              <a:t>20</a:t>
            </a:r>
            <a:r>
              <a:rPr lang="en-US" sz="4900" dirty="0"/>
              <a:t> (</a:t>
            </a:r>
            <a:r>
              <a:rPr lang="bg-BG" sz="4900" dirty="0"/>
              <a:t>понеделник</a:t>
            </a:r>
            <a:r>
              <a:rPr lang="en-US" sz="4900" dirty="0"/>
              <a:t>)</a:t>
            </a:r>
            <a:br>
              <a:rPr lang="bg-BG" sz="4900" dirty="0"/>
            </a:br>
            <a:br>
              <a:rPr lang="en-US" sz="4900" dirty="0"/>
            </a:br>
            <a:r>
              <a:rPr lang="en-US" sz="4900" dirty="0"/>
              <a:t>- </a:t>
            </a:r>
            <a:r>
              <a:rPr lang="bg-BG" sz="4900" b="1" dirty="0"/>
              <a:t>ОБОБЩЕНИЕ</a:t>
            </a:r>
            <a:r>
              <a:rPr lang="bg-BG" sz="4900" dirty="0"/>
              <a:t> - </a:t>
            </a:r>
            <a:r>
              <a:rPr lang="en-US" sz="4900" dirty="0"/>
              <a:t>0</a:t>
            </a:r>
            <a:r>
              <a:rPr lang="bg-BG" sz="4900" dirty="0"/>
              <a:t>7</a:t>
            </a:r>
            <a:r>
              <a:rPr lang="en-US" sz="4900" dirty="0"/>
              <a:t>.10.20</a:t>
            </a:r>
            <a:r>
              <a:rPr lang="bg-BG" sz="4900" dirty="0"/>
              <a:t>20</a:t>
            </a:r>
            <a:r>
              <a:rPr lang="en-US" sz="4900" dirty="0"/>
              <a:t> (</a:t>
            </a:r>
            <a:r>
              <a:rPr lang="bg-BG" sz="4900" dirty="0"/>
              <a:t>сряда)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3200" dirty="0">
              <a:cs typeface="Calibri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B4570-1DD6-4D2E-9C21-0A81D71956A5}"/>
              </a:ext>
            </a:extLst>
          </p:cNvPr>
          <p:cNvSpPr txBox="1"/>
          <p:nvPr/>
        </p:nvSpPr>
        <p:spPr>
          <a:xfrm>
            <a:off x="6515100" y="1890691"/>
            <a:ext cx="56769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cs typeface="Calibri"/>
              </a:rPr>
              <a:t>От</a:t>
            </a:r>
            <a:r>
              <a:rPr lang="en-US" sz="3200" dirty="0">
                <a:cs typeface="Calibri"/>
              </a:rPr>
              <a:t> 19:00</a:t>
            </a:r>
            <a:r>
              <a:rPr lang="bg-BG" sz="3200" dirty="0">
                <a:cs typeface="Calibri"/>
              </a:rPr>
              <a:t> ч.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до</a:t>
            </a:r>
            <a:r>
              <a:rPr lang="en-US" sz="3200" dirty="0">
                <a:cs typeface="Calibri"/>
              </a:rPr>
              <a:t> 22:00</a:t>
            </a:r>
            <a:r>
              <a:rPr lang="bg-BG" sz="3200" dirty="0">
                <a:cs typeface="Calibri"/>
              </a:rPr>
              <a:t> ч.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2B2B-CA3D-4E5A-9C23-D3A07C96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00" y="3244908"/>
            <a:ext cx="4377795" cy="29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C43DB-5D03-4DC0-904E-81844D629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52D60A-8088-4D67-9350-2F5010E0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Изпит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659A02-FB5F-470B-9037-F4A5929ED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000" y="1314000"/>
            <a:ext cx="9100500" cy="4843612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Кога?</a:t>
            </a:r>
            <a:br>
              <a:rPr lang="bg-BG" dirty="0"/>
            </a:br>
            <a:br>
              <a:rPr lang="bg-BG" dirty="0"/>
            </a:br>
            <a:r>
              <a:rPr lang="bg-BG" dirty="0"/>
              <a:t>- Изпитът ще се проведе на </a:t>
            </a:r>
            <a:r>
              <a:rPr lang="bg-BG" b="1" dirty="0"/>
              <a:t>10-ти</a:t>
            </a:r>
            <a:r>
              <a:rPr lang="bg-BG" dirty="0"/>
              <a:t> и </a:t>
            </a:r>
            <a:r>
              <a:rPr lang="bg-BG" b="1" dirty="0"/>
              <a:t>11-ти</a:t>
            </a:r>
            <a:r>
              <a:rPr lang="bg-BG" dirty="0"/>
              <a:t> октомври </a:t>
            </a:r>
            <a:r>
              <a:rPr lang="en-US" dirty="0"/>
              <a:t>(</a:t>
            </a:r>
            <a:r>
              <a:rPr lang="bg-BG" dirty="0"/>
              <a:t>събота и неделя</a:t>
            </a:r>
            <a:r>
              <a:rPr lang="en-US" dirty="0"/>
              <a:t>)</a:t>
            </a:r>
            <a:br>
              <a:rPr lang="bg-BG" dirty="0"/>
            </a:br>
            <a:endParaRPr lang="bg-BG" dirty="0"/>
          </a:p>
          <a:p>
            <a:r>
              <a:rPr lang="bg-BG" dirty="0"/>
              <a:t>Как? </a:t>
            </a:r>
            <a:br>
              <a:rPr lang="bg-BG" dirty="0"/>
            </a:br>
            <a:br>
              <a:rPr lang="bg-BG" dirty="0"/>
            </a:br>
            <a:r>
              <a:rPr lang="bg-BG" dirty="0"/>
              <a:t>- Онлайн</a:t>
            </a:r>
            <a:br>
              <a:rPr lang="bg-BG" dirty="0"/>
            </a:br>
            <a:endParaRPr lang="bg-BG" dirty="0"/>
          </a:p>
          <a:p>
            <a:r>
              <a:rPr lang="bg-BG" dirty="0"/>
              <a:t>Къде?</a:t>
            </a:r>
            <a:br>
              <a:rPr lang="bg-BG" dirty="0"/>
            </a:br>
            <a:br>
              <a:rPr lang="bg-BG" dirty="0"/>
            </a:br>
            <a:r>
              <a:rPr lang="bg-BG" dirty="0"/>
              <a:t>- Платформата - </a:t>
            </a:r>
            <a:r>
              <a:rPr lang="en-US" b="1" dirty="0"/>
              <a:t>quiz.softuni.bg</a:t>
            </a:r>
            <a:r>
              <a:rPr lang="bg-BG" b="1" dirty="0"/>
              <a:t>  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8E4A1-6AFF-4992-9156-8C340699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919" y="3076645"/>
            <a:ext cx="2965381" cy="29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EA8C4-CC99-4C3D-8A51-23200E96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F1F0-7CF7-4A28-A61A-BE6F3AE0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Sli.do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884BE-0386-4714-886D-5499AC24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0" y="1853999"/>
            <a:ext cx="7014662" cy="3825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A9E40C-4D7C-4132-85C6-9EB0749498F5}"/>
              </a:ext>
            </a:extLst>
          </p:cNvPr>
          <p:cNvSpPr txBox="1">
            <a:spLocks/>
          </p:cNvSpPr>
          <p:nvPr/>
        </p:nvSpPr>
        <p:spPr>
          <a:xfrm>
            <a:off x="7647000" y="2857314"/>
            <a:ext cx="4545000" cy="1818371"/>
          </a:xfrm>
          <a:prstGeom prst="rect">
            <a:avLst/>
          </a:prstGeom>
        </p:spPr>
        <p:txBody>
          <a:bodyPr/>
          <a:lstStyle>
            <a:lvl1pPr marL="355600" indent="-3556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0950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3388" indent="-35877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5718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bg-BG" dirty="0"/>
              <a:t>Може да задавате всичките си въпроси в платформата </a:t>
            </a:r>
            <a:r>
              <a:rPr lang="en-US" b="1" dirty="0"/>
              <a:t>sli.do</a:t>
            </a:r>
          </a:p>
        </p:txBody>
      </p:sp>
    </p:spTree>
    <p:extLst>
      <p:ext uri="{BB962C8B-B14F-4D97-AF65-F5344CB8AC3E}">
        <p14:creationId xmlns:p14="http://schemas.microsoft.com/office/powerpoint/2010/main" val="24059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Bulb" descr="Bulb">
            <a:extLst>
              <a:ext uri="{FF2B5EF4-FFF2-40B4-BE49-F238E27FC236}">
                <a16:creationId xmlns:a16="http://schemas.microsoft.com/office/drawing/2014/main" id="{72ACFBBA-2ED1-4A79-9F76-37249226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79CD75AD-8301-4429-9D19-97D5FF055B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#designbasics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EDFC12E1-4D6E-42AE-9D2D-C4CAC71971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CA703C-6AED-4CA4-8E51-9C8B0D48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B3E48-8507-44FD-A98B-4D19CD22F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095598" cy="48880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bg-BG" sz="4600" b="1" dirty="0"/>
              <a:t>Светлана Цонева</a:t>
            </a:r>
            <a:br>
              <a:rPr lang="bg-BG" b="1" dirty="0"/>
            </a:br>
            <a:br>
              <a:rPr lang="bg-BG" b="1" dirty="0"/>
            </a:br>
            <a:r>
              <a:rPr lang="ru-RU" sz="3600" dirty="0">
                <a:solidFill>
                  <a:srgbClr val="565656"/>
                </a:solidFill>
              </a:rPr>
              <a:t>П</a:t>
            </a:r>
            <a:r>
              <a:rPr lang="ru-RU" sz="3600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овече от 17 години опит в областта на графичния и уеб дизайн. През 2008 година основава уеб студио </a:t>
            </a:r>
            <a:r>
              <a:rPr lang="en-US" sz="3600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ru-RU" sz="3600" b="1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Pixel House</a:t>
            </a:r>
            <a:r>
              <a:rPr lang="en-US" sz="3600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ru-RU" sz="3600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, което стои зад професионалното позициониране на над 80+ значими брандове. Светлана и екипа й са едни от водещите експерти в България за създаване и редизайн на цялостна корпоративна идентичност и онлайн присъствие на марката</a:t>
            </a:r>
            <a:endParaRPr lang="bg-BG" sz="3600" b="1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6C6641-475D-4114-95F8-34A481A7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Преподаватели</a:t>
            </a:r>
          </a:p>
        </p:txBody>
      </p:sp>
      <p:pic>
        <p:nvPicPr>
          <p:cNvPr id="7" name="Picture 6" descr="A person posing for a picture&#10;&#10;Description automatically generated">
            <a:extLst>
              <a:ext uri="{FF2B5EF4-FFF2-40B4-BE49-F238E27FC236}">
                <a16:creationId xmlns:a16="http://schemas.microsoft.com/office/drawing/2014/main" id="{27EEB686-0699-473A-B1F4-5EC68574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1378042"/>
            <a:ext cx="4590000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CC162-F0A8-437A-BA9C-E880DB04B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4ECA-753F-4610-BF97-075CAE060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005598" cy="4954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4100" b="1" dirty="0"/>
              <a:t>Антон Аладжов</a:t>
            </a:r>
            <a:br>
              <a:rPr lang="bg-BG" b="1" dirty="0"/>
            </a:br>
            <a:br>
              <a:rPr lang="en-US" b="1" dirty="0"/>
            </a:br>
            <a:r>
              <a:rPr lang="bg-BG" dirty="0">
                <a:solidFill>
                  <a:srgbClr val="565656"/>
                </a:solidFill>
              </a:rPr>
              <a:t>У</a:t>
            </a:r>
            <a:r>
              <a:rPr lang="ru-RU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еб и визуален мултидисциплинарен дизайнер, </a:t>
            </a:r>
            <a:r>
              <a:rPr lang="bg-BG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опитът на Антон започва през далечната 2006-та година.</a:t>
            </a:r>
            <a:br>
              <a:rPr lang="bg-BG" b="1" dirty="0"/>
            </a:br>
            <a:r>
              <a:rPr lang="ru-RU" dirty="0">
                <a:solidFill>
                  <a:srgbClr val="565656"/>
                </a:solidFill>
              </a:rPr>
              <a:t>К</a:t>
            </a:r>
            <a:r>
              <a:rPr lang="ru-RU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реативен директор и ко-създател е на платформата за събития – </a:t>
            </a:r>
            <a:r>
              <a:rPr lang="ru-RU" b="0" i="0" u="none" strike="noStrike" dirty="0">
                <a:solidFill>
                  <a:srgbClr val="9B5DC6"/>
                </a:solidFill>
                <a:effectLst/>
                <a:latin typeface="LatoBold"/>
                <a:hlinkClick r:id="rId2"/>
              </a:rPr>
              <a:t>www.evedo.co</a:t>
            </a:r>
            <a:r>
              <a:rPr lang="ru-RU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. води седмичен аудио подкаст </a:t>
            </a:r>
            <a:r>
              <a:rPr lang="en-US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ru-RU" b="1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Дизайнът на нещата</a:t>
            </a:r>
            <a:r>
              <a:rPr lang="en-US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ru-RU" b="0" i="0" dirty="0">
                <a:solidFill>
                  <a:srgbClr val="565656"/>
                </a:solidFill>
                <a:effectLst/>
                <a:latin typeface="Lato" panose="020F0502020204030203" pitchFamily="34" charset="0"/>
              </a:rPr>
              <a:t>, насочен към хора от всички видове креативни професии.</a:t>
            </a:r>
            <a:endParaRPr lang="bg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834-1D0C-46F1-A37E-F3C8BF1F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Преподаватели</a:t>
            </a:r>
          </a:p>
        </p:txBody>
      </p:sp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A737E1C-5F1D-47EF-BEDD-29F54DF64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38" y="1265843"/>
            <a:ext cx="4519040" cy="48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 Creative">
  <a:themeElements>
    <a:clrScheme name="Custom 1">
      <a:dk1>
        <a:srgbClr val="54546D"/>
      </a:dk1>
      <a:lt1>
        <a:srgbClr val="B78BD5"/>
      </a:lt1>
      <a:dk2>
        <a:srgbClr val="9B5DC6"/>
      </a:dk2>
      <a:lt2>
        <a:srgbClr val="FFFFFF"/>
      </a:lt2>
      <a:accent1>
        <a:srgbClr val="815DC6"/>
      </a:accent1>
      <a:accent2>
        <a:srgbClr val="00B050"/>
      </a:accent2>
      <a:accent3>
        <a:srgbClr val="826DDD"/>
      </a:accent3>
      <a:accent4>
        <a:srgbClr val="665EB8"/>
      </a:accent4>
      <a:accent5>
        <a:srgbClr val="45A5ED"/>
      </a:accent5>
      <a:accent6>
        <a:srgbClr val="5982DB"/>
      </a:accent6>
      <a:hlink>
        <a:srgbClr val="B182D3"/>
      </a:hlink>
      <a:folHlink>
        <a:srgbClr val="666699"/>
      </a:folHlink>
    </a:clrScheme>
    <a:fontScheme name="SoftUni Creativ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510</Words>
  <Application>Microsoft Office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Lato</vt:lpstr>
      <vt:lpstr>LatoBold</vt:lpstr>
      <vt:lpstr>Wingdings</vt:lpstr>
      <vt:lpstr>Wingdings 2</vt:lpstr>
      <vt:lpstr>SoftUni Creative</vt:lpstr>
      <vt:lpstr>Design Basics</vt:lpstr>
      <vt:lpstr>Кои сме ние?</vt:lpstr>
      <vt:lpstr>Партньорство с Adobe</vt:lpstr>
      <vt:lpstr>Формат на лекциите</vt:lpstr>
      <vt:lpstr>Изпит</vt:lpstr>
      <vt:lpstr>Sli.do</vt:lpstr>
      <vt:lpstr>Sli.do Code</vt:lpstr>
      <vt:lpstr>Преподаватели</vt:lpstr>
      <vt:lpstr>Преподаватели</vt:lpstr>
      <vt:lpstr>Facebook група</vt:lpstr>
      <vt:lpstr>Нека хвърлим едно око на платформата </vt:lpstr>
      <vt:lpstr>License</vt:lpstr>
      <vt:lpstr>About SoftUni Creative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Basics</dc:title>
  <dc:creator>albena georgieva</dc:creator>
  <cp:lastModifiedBy>Anzhela Aleksandrova</cp:lastModifiedBy>
  <cp:revision>10</cp:revision>
  <dcterms:created xsi:type="dcterms:W3CDTF">2020-09-10T10:43:18Z</dcterms:created>
  <dcterms:modified xsi:type="dcterms:W3CDTF">2020-09-14T15:23:50Z</dcterms:modified>
</cp:coreProperties>
</file>