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3" r:id="rId19"/>
    <p:sldId id="274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65C87D-F48E-48BD-ABEF-B5EDDF75E9EB}">
          <p14:sldIdLst>
            <p14:sldId id="256"/>
            <p14:sldId id="257"/>
            <p14:sldId id="258"/>
          </p14:sldIdLst>
        </p14:section>
        <p14:section name="Course Overview" id="{259E302E-0E2F-4FC8-BBEC-DA211FD34384}">
          <p14:sldIdLst>
            <p14:sldId id="259"/>
            <p14:sldId id="260"/>
            <p14:sldId id="261"/>
            <p14:sldId id="262"/>
          </p14:sldIdLst>
        </p14:section>
        <p14:section name="Team" id="{12421AA0-573B-4133-ACDD-9F371C9236C4}">
          <p14:sldIdLst>
            <p14:sldId id="263"/>
            <p14:sldId id="264"/>
          </p14:sldIdLst>
        </p14:section>
        <p14:section name="Course Organization" id="{76DCF96F-222A-440D-AF20-20BCBDE66BBE}">
          <p14:sldIdLst>
            <p14:sldId id="266"/>
            <p14:sldId id="267"/>
            <p14:sldId id="268"/>
            <p14:sldId id="269"/>
            <p14:sldId id="270"/>
            <p14:sldId id="271"/>
            <p14:sldId id="277"/>
          </p14:sldIdLst>
        </p14:section>
        <p14:section name="Conclusion" id="{634FF59C-CFE3-4794-A3BE-432F821A8ECF}">
          <p14:sldIdLst>
            <p14:sldId id="273"/>
            <p14:sldId id="274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8130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796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5105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113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014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754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681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2452/js-back-end-september-2019" TargetMode="Externa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32.png"/><Relationship Id="rId10" Type="http://schemas.openxmlformats.org/officeDocument/2006/relationships/hyperlink" Target="https://www.facebook.com/groups/JSWebJanuary2019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softuni.bg/forum/categories/107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286/html-css-mini-course-january-2019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11201400" cy="1287658"/>
          </a:xfrm>
        </p:spPr>
        <p:txBody>
          <a:bodyPr>
            <a:noAutofit/>
          </a:bodyPr>
          <a:lstStyle/>
          <a:p>
            <a:r>
              <a:rPr lang="en-US" sz="3600" dirty="0"/>
              <a:t>Course Overview, Trainers, Evaluation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B2072-233F-421D-9450-CA7F0F263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679904"/>
            <a:ext cx="3110319" cy="21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7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7DF435-14DD-4404-91B3-DF4EFF7C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76" y="1385091"/>
            <a:ext cx="2590648" cy="2590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Course Organization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0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Lessons: ~30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Workshop (in class): ~30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Project Defense: 15 minutes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Defense date: </a:t>
            </a:r>
            <a:r>
              <a:rPr lang="en-US" sz="3600" dirty="0" smtClean="0"/>
              <a:t>16 August 2020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Retake defense date: </a:t>
            </a:r>
            <a:r>
              <a:rPr lang="bg-BG" sz="3600" dirty="0" smtClean="0"/>
              <a:t>23</a:t>
            </a:r>
            <a:r>
              <a:rPr lang="en-US" sz="3600" dirty="0" smtClean="0"/>
              <a:t> </a:t>
            </a:r>
            <a:r>
              <a:rPr lang="en-US" sz="3600" dirty="0" smtClean="0"/>
              <a:t>August</a:t>
            </a:r>
            <a:r>
              <a:rPr lang="en-US" sz="3600" dirty="0" smtClean="0"/>
              <a:t> 2020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pic>
        <p:nvPicPr>
          <p:cNvPr id="7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id="{29020BA8-69A8-4D1A-BD25-C527015F5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590800"/>
            <a:ext cx="2133600" cy="21336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25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605" y="96540"/>
            <a:ext cx="8397308" cy="88242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906600">
            <a:off x="3578109" y="1996263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700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533013" y="2857783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Project </a:t>
            </a:r>
            <a:br>
              <a:rPr lang="en-US" sz="2799" b="1" dirty="0"/>
            </a:br>
            <a:r>
              <a:rPr lang="en-US" sz="2799" b="1" dirty="0"/>
              <a:t>Defense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bg-BG" sz="2799" b="1" dirty="0"/>
              <a:t>95%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53978" y="1670210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</a:t>
            </a:r>
            <a:r>
              <a:rPr lang="bg-BG" sz="2799" b="1" dirty="0"/>
              <a:t>5%</a:t>
            </a:r>
            <a:endParaRPr lang="en-US" sz="2799" b="1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6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6" cy="5546589"/>
          </a:xfrm>
        </p:spPr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Multiple-choice with 1</a:t>
            </a:r>
            <a:r>
              <a:rPr lang="bg-BG" dirty="0"/>
              <a:t> </a:t>
            </a:r>
            <a:r>
              <a:rPr lang="en-US" dirty="0" smtClean="0"/>
              <a:t>correct answer</a:t>
            </a:r>
            <a:endParaRPr lang="en-US" dirty="0"/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</a:t>
            </a:r>
            <a:r>
              <a:rPr lang="en-GB" dirty="0" smtClean="0"/>
              <a:t>online</a:t>
            </a:r>
            <a:endParaRPr lang="en-GB" dirty="0"/>
          </a:p>
          <a:p>
            <a:pPr lvl="1"/>
            <a:r>
              <a:rPr lang="en-GB" dirty="0"/>
              <a:t>You can submit your answers just one time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55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course assignments require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searching online</a:t>
            </a:r>
          </a:p>
          <a:p>
            <a:pPr lvl="1"/>
            <a:r>
              <a:rPr lang="en-US" dirty="0"/>
              <a:t>This is an </a:t>
            </a:r>
            <a:r>
              <a:rPr lang="en-US" b="1" dirty="0">
                <a:solidFill>
                  <a:schemeClr val="bg1"/>
                </a:solidFill>
              </a:rPr>
              <a:t>important part </a:t>
            </a:r>
            <a:r>
              <a:rPr lang="en-US" dirty="0"/>
              <a:t>of the 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Online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ADCF9-30CE-417F-90DF-79AFA178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178" y="3956461"/>
            <a:ext cx="1590780" cy="177362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663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9" y="6037098"/>
            <a:ext cx="7617922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47264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softuni.bg/trainings/2452/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57912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20" y="4691742"/>
            <a:ext cx="7617922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facebook.com/groups/JSWebSeptember2019/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36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50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240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Objectives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Topics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Exams 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47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3"/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js-web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94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81" y="1066800"/>
            <a:ext cx="4421038" cy="312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React.js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2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React.js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course </a:t>
            </a:r>
            <a:r>
              <a:rPr lang="en-US" dirty="0"/>
              <a:t>provides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Fundamental understanding of JSX and React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Covers component-based architecture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Establishes Immutable UI concepts</a:t>
            </a:r>
          </a:p>
          <a:p>
            <a:pPr>
              <a:lnSpc>
                <a:spcPct val="115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covered</a:t>
            </a:r>
            <a:r>
              <a:rPr lang="en-US" dirty="0"/>
              <a:t>?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JavaScript basics and REST communication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Optimization and Web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0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React.js</a:t>
            </a:r>
            <a:r>
              <a:rPr lang="en-US" dirty="0"/>
              <a:t>" course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absolute beginners</a:t>
            </a:r>
          </a:p>
          <a:p>
            <a:pPr>
              <a:spcBef>
                <a:spcPts val="12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/>
              <a:t>HTML &amp; JS (ES 2016) - </a:t>
            </a:r>
            <a:r>
              <a:rPr lang="en-US" b="1" dirty="0">
                <a:solidFill>
                  <a:schemeClr val="bg1"/>
                </a:solidFill>
              </a:rPr>
              <a:t>intermediate level</a:t>
            </a:r>
          </a:p>
          <a:p>
            <a:pPr lvl="2"/>
            <a:r>
              <a:rPr lang="en-US" dirty="0"/>
              <a:t>Our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HTML &amp; CSS Mini Course </a:t>
            </a:r>
            <a:r>
              <a:rPr lang="en-US" dirty="0"/>
              <a:t>can help you</a:t>
            </a:r>
            <a:endParaRPr lang="en-US" sz="2800" dirty="0"/>
          </a:p>
          <a:p>
            <a:pPr lvl="1"/>
            <a:r>
              <a:rPr lang="en-US" dirty="0"/>
              <a:t>Computer English -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for Absolute Beginners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175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3600" y="1096568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React.js overview, JSX syntax</a:t>
            </a:r>
          </a:p>
          <a:p>
            <a:pPr>
              <a:lnSpc>
                <a:spcPct val="120000"/>
              </a:lnSpc>
            </a:pPr>
            <a:r>
              <a:rPr lang="en-US" dirty="0"/>
              <a:t>Components, state, props</a:t>
            </a:r>
          </a:p>
          <a:p>
            <a:pPr>
              <a:lnSpc>
                <a:spcPct val="120000"/>
              </a:lnSpc>
            </a:pPr>
            <a:r>
              <a:rPr lang="en-US" dirty="0"/>
              <a:t>Events, Lifecycle, HOC, CSS Modules</a:t>
            </a:r>
          </a:p>
          <a:p>
            <a:pPr>
              <a:lnSpc>
                <a:spcPct val="120000"/>
              </a:lnSpc>
            </a:pPr>
            <a:r>
              <a:rPr lang="en-US" dirty="0"/>
              <a:t>Routing</a:t>
            </a:r>
          </a:p>
          <a:p>
            <a:pPr>
              <a:lnSpc>
                <a:spcPct val="120000"/>
              </a:lnSpc>
            </a:pPr>
            <a:r>
              <a:rPr lang="en-US" dirty="0"/>
              <a:t>Forms</a:t>
            </a:r>
          </a:p>
          <a:p>
            <a:pPr>
              <a:lnSpc>
                <a:spcPct val="120000"/>
              </a:lnSpc>
            </a:pPr>
            <a:r>
              <a:rPr lang="en-US" dirty="0"/>
              <a:t>React Hooks and Context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001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052EE04F-A15D-4B2E-8856-D0E29754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8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Lead Software Engineer</a:t>
            </a:r>
          </a:p>
          <a:p>
            <a:r>
              <a:rPr lang="en-US" dirty="0"/>
              <a:t>Co-organizer</a:t>
            </a:r>
          </a:p>
          <a:p>
            <a:pPr lvl="1"/>
            <a:r>
              <a:rPr lang="en-US" dirty="0"/>
              <a:t>Serverless Bulgarian Meetups</a:t>
            </a:r>
          </a:p>
          <a:p>
            <a:r>
              <a:rPr lang="en-US" dirty="0"/>
              <a:t>Speaker on</a:t>
            </a:r>
          </a:p>
          <a:p>
            <a:pPr lvl="1"/>
            <a:r>
              <a:rPr lang="en-US" dirty="0"/>
              <a:t>jsTalks()</a:t>
            </a:r>
          </a:p>
          <a:p>
            <a:pPr lvl="1"/>
            <a:r>
              <a:rPr lang="en-US" dirty="0"/>
              <a:t>React</a:t>
            </a:r>
          </a:p>
          <a:p>
            <a:r>
              <a:rPr lang="en-US" dirty="0"/>
              <a:t>Developer with entrepreneur mindset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Valentin </a:t>
            </a:r>
            <a:r>
              <a:rPr lang="en-US" dirty="0"/>
              <a:t>Georgiev</a:t>
            </a:r>
          </a:p>
        </p:txBody>
      </p:sp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D03813F-55BD-45AC-8351-0F0F75908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1371601"/>
            <a:ext cx="4037649" cy="3563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32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</TotalTime>
  <Words>595</Words>
  <Application>Microsoft Office PowerPoint</Application>
  <PresentationFormat>Widescreen</PresentationFormat>
  <Paragraphs>135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React.js</vt:lpstr>
      <vt:lpstr>Table of Contents</vt:lpstr>
      <vt:lpstr>Have a Question?</vt:lpstr>
      <vt:lpstr>React.js</vt:lpstr>
      <vt:lpstr>Course Objectives</vt:lpstr>
      <vt:lpstr>Not for Absolute Beginners</vt:lpstr>
      <vt:lpstr>Course Topics</vt:lpstr>
      <vt:lpstr>The Team</vt:lpstr>
      <vt:lpstr>Valentin Georgiev</vt:lpstr>
      <vt:lpstr>Course Organization</vt:lpstr>
      <vt:lpstr>Training Duration</vt:lpstr>
      <vt:lpstr>Scoring System for the Course</vt:lpstr>
      <vt:lpstr>Theoretical Exam</vt:lpstr>
      <vt:lpstr>Learn to Search Online</vt:lpstr>
      <vt:lpstr>Course Web Site, Forum and FB Group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Course Overview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11</cp:revision>
  <dcterms:created xsi:type="dcterms:W3CDTF">2018-05-23T13:08:44Z</dcterms:created>
  <dcterms:modified xsi:type="dcterms:W3CDTF">2020-06-29T07:47:40Z</dcterms:modified>
  <cp:category>programming; computer programming; software development; javascript; web; react</cp:category>
</cp:coreProperties>
</file>