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302" r:id="rId40"/>
    <p:sldId id="303" r:id="rId41"/>
    <p:sldId id="293" r:id="rId42"/>
    <p:sldId id="299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7DD837-C899-4A6C-904F-46DCB2E5DA3E}">
          <p14:sldIdLst>
            <p14:sldId id="256"/>
            <p14:sldId id="257"/>
            <p14:sldId id="258"/>
          </p14:sldIdLst>
        </p14:section>
        <p14:section name="Component Lifecycle" id="{B34AD2BE-1E65-451B-9089-8E0CB727C4E3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HOC Overview" id="{C6673EAE-8957-4061-8013-C69239E79B96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SS Modules" id="{1CE68221-6440-47DD-AD01-BB06B66E0FFC}">
          <p14:sldIdLst>
            <p14:sldId id="282"/>
            <p14:sldId id="283"/>
            <p14:sldId id="284"/>
            <p14:sldId id="285"/>
          </p14:sldIdLst>
        </p14:section>
        <p14:section name="Fetching Data" id="{685EEF01-21FC-42AE-9B0F-69F6B9A6B83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text API" id="{0C5E62D3-E6B7-49C3-9906-579015D4FDF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02"/>
            <p14:sldId id="303"/>
          </p14:sldIdLst>
        </p14:section>
        <p14:section name="Conclusion" id="{DD498F82-2501-4888-8E7F-3FE4230756D2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03.07.2020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40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43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37</a:t>
            </a:fld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627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38</a:t>
            </a:fld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627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8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Component Lifecycle, CSS Modules, Context API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Components – Deep Dive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74000"/>
            <a:ext cx="6022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(arr,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result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0" y="4959000"/>
            <a:ext cx="8475388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EnhancedComponent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789" y="1981200"/>
            <a:ext cx="1065842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logged(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latin typeface="Consolas" panose="020B0609020204030204" pitchFamily="49" charset="0"/>
              </a:rPr>
              <a:t>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4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36422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9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6732599" cy="51255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Context API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9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3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2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7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3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6705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apiUrl = '...';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(res =&gt; res.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6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8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49" y="2260879"/>
            <a:ext cx="2743200" cy="408623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79" y="4287396"/>
            <a:ext cx="2743200" cy="408623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8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431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Class.contextType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Context.Consumer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Context.displayName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91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10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6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059E8D-0EA3-46B4-8072-8DE6FD21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Using Context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CBA606-41AC-4156-83A8-1BCA4D87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443" y="1235822"/>
            <a:ext cx="6801114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App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 theme="dark"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(props)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theme={props.theme}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000" b="1" dirty="0">
                <a:latin typeface="Consolas" panose="020B0609020204030204" pitchFamily="49" charset="0"/>
              </a:rPr>
              <a:t> theme={this.props.theme}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53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7EB325-D3BD-4D2F-81A0-1DDF0F2E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Context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74EB69-E771-4E2E-A2BC-524E3D57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1269000"/>
            <a:ext cx="7326011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React.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000" b="1" dirty="0">
                <a:latin typeface="Consolas" panose="020B0609020204030204" pitchFamily="49" charset="0"/>
              </a:rPr>
              <a:t>('light');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App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="dark"&gt;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&lt;Toolbar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ThemeContext.Provider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);}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2B3150-0293-43C1-BEF8-CD24FE85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4321178"/>
            <a:ext cx="644393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ThemedButton extends React.Component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static contextType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&lt;Button theme={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this.context</a:t>
            </a:r>
            <a:r>
              <a:rPr lang="en-US" sz="2000" b="1" dirty="0">
                <a:latin typeface="Consolas" panose="020B0609020204030204" pitchFamily="49" charset="0"/>
              </a:rPr>
              <a:t>} /&gt;;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3CB584-B486-44D4-AD0E-9B02E677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21178"/>
            <a:ext cx="379272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Toolbar</a:t>
            </a:r>
            <a:r>
              <a:rPr lang="en-US" sz="2000" b="1" dirty="0">
                <a:latin typeface="Consolas" panose="020B0609020204030204" pitchFamily="49" charset="0"/>
              </a:rPr>
              <a:t>(props)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ThemedButton</a:t>
            </a:r>
            <a:r>
              <a:rPr lang="en-US" sz="2000" b="1" dirty="0">
                <a:latin typeface="Consolas" panose="020B0609020204030204" pitchFamily="49" charset="0"/>
              </a:rPr>
              <a:t> 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);}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84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7823201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someContext = </a:t>
            </a:r>
            <a:r>
              <a:rPr lang="en-US" sz="2000" b="1" dirty="0" err="1">
                <a:latin typeface="Consolas" panose="020B0609020204030204" pitchFamily="49" charset="0"/>
              </a:rPr>
              <a:t>React.createContext</a:t>
            </a:r>
            <a:r>
              <a:rPr lang="en-US" sz="20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55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1938196"/>
            <a:ext cx="658552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5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EEBB3-7259-4A2E-AC0C-73C2956E3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Class.contextType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can be assigned a Context object created by </a:t>
            </a: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Lets you consume the nearest current value of that Context type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can reference this in any of the lifecycle methods including the render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2724F-D9B3-4EFE-BAE4-C52FB756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133109"/>
            <a:ext cx="9715594" cy="882654"/>
          </a:xfrm>
        </p:spPr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3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792A8-F84D-4DF6-959C-72BD0FA3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Context.Consumer</a:t>
            </a:r>
          </a:p>
          <a:p>
            <a:pPr lvl="1"/>
            <a:r>
              <a:rPr lang="en-US" dirty="0"/>
              <a:t>A React component that </a:t>
            </a:r>
            <a:r>
              <a:rPr lang="en-US" b="1" dirty="0">
                <a:solidFill>
                  <a:schemeClr val="bg1"/>
                </a:solidFill>
              </a:rPr>
              <a:t>subscribes</a:t>
            </a:r>
            <a:r>
              <a:rPr lang="en-US" dirty="0"/>
              <a:t> to context changes</a:t>
            </a:r>
          </a:p>
          <a:p>
            <a:pPr lvl="2"/>
            <a:r>
              <a:rPr lang="en-US" dirty="0"/>
              <a:t>Lets you subscribe to a context within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  <a:p>
            <a:pPr lvl="1"/>
            <a:r>
              <a:rPr lang="en-US" dirty="0"/>
              <a:t>Requires a function as a child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Receives</a:t>
            </a:r>
            <a:r>
              <a:rPr lang="en-US" dirty="0"/>
              <a:t> the current context value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React node</a:t>
            </a:r>
          </a:p>
          <a:p>
            <a:pPr lvl="2"/>
            <a:r>
              <a:rPr lang="en-US" dirty="0"/>
              <a:t>Value will be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to the value prop of the closest Provider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96BBA-E7C2-4B27-B817-D5F1B6E6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EE477-3A4B-44A9-BB1A-A08BDEA27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49257"/>
          </a:xfrm>
        </p:spPr>
        <p:txBody>
          <a:bodyPr/>
          <a:lstStyle/>
          <a:p>
            <a:r>
              <a:rPr lang="en-US" dirty="0"/>
              <a:t>Context.displayName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property</a:t>
            </a:r>
          </a:p>
          <a:p>
            <a:pPr lvl="1"/>
            <a:r>
              <a:rPr lang="en-US" dirty="0"/>
              <a:t>React DevTools uses this string to determine what to display for the context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998BE-2439-4591-8A92-CB773A8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84EF3-50D1-467A-A6A6-6E34BBAD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75" y="3868596"/>
            <a:ext cx="8622147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 MyContext = </a:t>
            </a:r>
            <a:r>
              <a:rPr lang="en-US" sz="2000" b="1" dirty="0" err="1">
                <a:latin typeface="Consolas" panose="020B0609020204030204" pitchFamily="49" charset="0"/>
              </a:rPr>
              <a:t>React.createContext</a:t>
            </a:r>
            <a:r>
              <a:rPr lang="en-US" sz="2000" b="1" dirty="0">
                <a:latin typeface="Consolas" panose="020B0609020204030204" pitchFamily="49" charset="0"/>
              </a:rPr>
              <a:t>(/* some value */);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MyContext.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displayName</a:t>
            </a:r>
            <a:r>
              <a:rPr lang="en-US" sz="2000" b="1" dirty="0">
                <a:latin typeface="Consolas" panose="020B0609020204030204" pitchFamily="49" charset="0"/>
              </a:rPr>
              <a:t> = 'MyDisplayName';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&lt;MyContext.Provider&gt;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"MyDisplayName.Provider" in DevTools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&lt;MyContext.Consumer&gt;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"MyDisplayName.Consumer" in DevTools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6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26103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</p:spTree>
    <p:extLst>
      <p:ext uri="{BB962C8B-B14F-4D97-AF65-F5344CB8AC3E}">
        <p14:creationId xmlns:p14="http://schemas.microsoft.com/office/powerpoint/2010/main" val="156394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42087" y="1561411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Context API </a:t>
            </a:r>
            <a:r>
              <a:rPr lang="en-US" sz="3200" b="1" dirty="0">
                <a:solidFill>
                  <a:schemeClr val="bg2"/>
                </a:solidFill>
              </a:rPr>
              <a:t>provides way to pass data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through the component </a:t>
            </a:r>
            <a:r>
              <a:rPr lang="en-US" sz="3200" b="1" dirty="0">
                <a:solidFill>
                  <a:schemeClr val="bg1"/>
                </a:solidFill>
              </a:rPr>
              <a:t>without passing </a:t>
            </a:r>
            <a:r>
              <a:rPr lang="en-US" sz="3200" b="1" dirty="0">
                <a:solidFill>
                  <a:schemeClr val="bg2"/>
                </a:solidFill>
              </a:rPr>
              <a:t>the props manually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8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4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26" y="1752601"/>
            <a:ext cx="8336948" cy="38101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2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2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2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1191</Words>
  <Application>Microsoft Office PowerPoint</Application>
  <PresentationFormat>Widescreen</PresentationFormat>
  <Paragraphs>353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Components – Deep Dive</vt:lpstr>
      <vt:lpstr>Table of Contents</vt:lpstr>
      <vt:lpstr>Have a Question?</vt:lpstr>
      <vt:lpstr>Component Lifecycle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Higher-Order Components</vt:lpstr>
      <vt:lpstr>Higher-Order Components</vt:lpstr>
      <vt:lpstr>Example: Reducer Function</vt:lpstr>
      <vt:lpstr>Higher-Order Functions </vt:lpstr>
      <vt:lpstr>HOC Example</vt:lpstr>
      <vt:lpstr>Advantages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Context</vt:lpstr>
      <vt:lpstr>Context</vt:lpstr>
      <vt:lpstr>Context</vt:lpstr>
      <vt:lpstr>Without Using Context</vt:lpstr>
      <vt:lpstr>Using Context</vt:lpstr>
      <vt:lpstr>Context</vt:lpstr>
      <vt:lpstr>Context API</vt:lpstr>
      <vt:lpstr>Context API</vt:lpstr>
      <vt:lpstr>Context API</vt:lpstr>
      <vt:lpstr>Context API</vt:lpstr>
      <vt:lpstr>Context API</vt:lpstr>
      <vt:lpstr>Context Demo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12</cp:revision>
  <dcterms:created xsi:type="dcterms:W3CDTF">2018-05-23T13:08:44Z</dcterms:created>
  <dcterms:modified xsi:type="dcterms:W3CDTF">2020-07-03T09:33:22Z</dcterms:modified>
  <cp:category>programming;computer programming;software development;javascript;web;react</cp:category>
</cp:coreProperties>
</file>