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1" r:id="rId33"/>
    <p:sldId id="293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8338E5F-33EE-47BB-9C71-88AB207475AA}">
          <p14:sldIdLst>
            <p14:sldId id="256"/>
            <p14:sldId id="257"/>
            <p14:sldId id="258"/>
          </p14:sldIdLst>
        </p14:section>
        <p14:section name="Virtual DOM" id="{1CA94CF6-3B73-456B-AEC7-CE7B28F0C962}">
          <p14:sldIdLst>
            <p14:sldId id="259"/>
            <p14:sldId id="260"/>
            <p14:sldId id="261"/>
          </p14:sldIdLst>
        </p14:section>
        <p14:section name="Routing Overview" id="{682D7920-6B47-48BB-8BB7-A29507BD5359}">
          <p14:sldIdLst>
            <p14:sldId id="262"/>
            <p14:sldId id="263"/>
            <p14:sldId id="264"/>
          </p14:sldIdLst>
        </p14:section>
        <p14:section name="React Router" id="{6C201BD2-7836-44EA-83B5-2D0BD5C46841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React Lazy &amp; Suspense" id="{4E8BCE8D-0A6D-4BA7-9729-3BE744A1300E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91"/>
          </p14:sldIdLst>
        </p14:section>
        <p14:section name="Conclusion" id="{06CAAED5-1924-49E0-A1D1-95631072497E}">
          <p14:sldIdLst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14.07.2020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467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674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056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9460" y="1291271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Single Page Applications, Blueprint for SPA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/>
              <a:t>React – Routing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40279"/>
            <a:ext cx="295074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3769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49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F39C6D66-D128-4F58-8C8B-69F4B116C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9140" y="1600200"/>
            <a:ext cx="3093720" cy="16918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React-Router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React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Uses component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16067B-F28E-4E40-B5BA-A34CE454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2651761"/>
            <a:ext cx="8100000" cy="38377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App =(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path="/catalog"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path="/about"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&lt;/div&gt;);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), document.getElementById('root'))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95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using </a:t>
            </a:r>
            <a:r>
              <a:rPr lang="en-US" noProof="1"/>
              <a:t>npm</a:t>
            </a:r>
            <a:r>
              <a:rPr lang="en-US" dirty="0"/>
              <a:t> from the 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BrowserRouter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Switch </a:t>
            </a:r>
            <a:r>
              <a:rPr lang="en-US" dirty="0"/>
              <a:t>components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helps to implement the routing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1000" y="1884284"/>
            <a:ext cx="6480000" cy="5008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react-router-dom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--save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7708" y="3879000"/>
            <a:ext cx="10353291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 as Router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} from 'react-router-dom';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703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466599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1000" y="2484000"/>
            <a:ext cx="94950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history={hashHistory}&gt;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exact 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={App}/&gt;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="/about"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10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By default, if two </a:t>
            </a:r>
            <a:r>
              <a:rPr lang="en-US" b="1" noProof="1">
                <a:solidFill>
                  <a:schemeClr val="bg1"/>
                </a:solidFill>
              </a:rPr>
              <a:t>Routes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match, both will be rendered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Switch</a:t>
            </a:r>
            <a:r>
              <a:rPr lang="en-US" noProof="1"/>
              <a:t> renders only the </a:t>
            </a:r>
            <a:r>
              <a:rPr lang="en-US" b="1" noProof="1">
                <a:solidFill>
                  <a:schemeClr val="bg1"/>
                </a:solidFill>
              </a:rPr>
              <a:t>first</a:t>
            </a:r>
            <a:r>
              <a:rPr lang="en-US" noProof="1"/>
              <a:t> match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Rendering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51000" y="2638221"/>
            <a:ext cx="9255000" cy="2472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path="/" exact component={Home}&gt;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path="/:user" component={User}/&gt;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component={NotFoundRoute}/&gt;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278500" y="4855029"/>
            <a:ext cx="2590800" cy="510778"/>
          </a:xfrm>
          <a:prstGeom prst="wedgeRoundRectCallout">
            <a:avLst>
              <a:gd name="adj1" fmla="val -40503"/>
              <a:gd name="adj2" fmla="val -987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+mj-lt"/>
                <a:cs typeface="Consolas" pitchFamily="49" charset="0"/>
              </a:rPr>
              <a:t>Default route</a:t>
            </a:r>
            <a:endParaRPr lang="en-US" sz="2400" b="1" noProof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341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b="1" dirty="0">
                <a:solidFill>
                  <a:schemeClr val="bg1"/>
                </a:solidFill>
              </a:rPr>
              <a:t>page reload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6000" y="1944000"/>
            <a:ext cx="8955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549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component that’s wrapped by Router has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History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wraps the components and injects these objects as props inside them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BrowserRouter As Router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44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238059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b="1" dirty="0"/>
              <a:t> </a:t>
            </a:r>
            <a:r>
              <a:rPr lang="en-US" dirty="0"/>
              <a:t>object contains information about how a </a:t>
            </a:r>
            <a:r>
              <a:rPr lang="en-US" b="1" dirty="0">
                <a:solidFill>
                  <a:schemeClr val="bg1"/>
                </a:solidFill>
              </a:rPr>
              <a:t>&lt;Route path&gt;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matched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params</a:t>
            </a:r>
            <a:r>
              <a:rPr lang="en-US" dirty="0"/>
              <a:t> - key/value pairs parsed from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isExact</a:t>
            </a:r>
            <a:r>
              <a:rPr lang="en-US" dirty="0"/>
              <a:t> - true if the entire URL was matched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- the path pattern used to 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- the matched portion of the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49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represents</a:t>
            </a:r>
          </a:p>
          <a:p>
            <a:pPr lvl="1"/>
            <a:r>
              <a:rPr lang="en-US" dirty="0"/>
              <a:t>where the app is now</a:t>
            </a:r>
          </a:p>
          <a:p>
            <a:pPr lvl="1"/>
            <a:r>
              <a:rPr lang="en-US" dirty="0"/>
              <a:t>where you want it to go</a:t>
            </a:r>
          </a:p>
          <a:p>
            <a:pPr lvl="1"/>
            <a:r>
              <a:rPr lang="en-US" dirty="0"/>
              <a:t>where it was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is never mutated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09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b="1" dirty="0"/>
              <a:t> </a:t>
            </a:r>
            <a:r>
              <a:rPr lang="en-US" dirty="0"/>
              <a:t>object allows you to manage and handle the browser history inside your views or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push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go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goBackgoForward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7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Virtual DOM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Router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Installation, Links, Redirects and etc.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Lazy &amp; Suspense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86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Parameters are dynamic parts of the URL</a:t>
            </a:r>
          </a:p>
          <a:p>
            <a:pPr marL="0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Configure the Route to work with params</a:t>
            </a:r>
          </a:p>
          <a:p>
            <a:pPr marL="0" lvl="1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Access from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noProof="1"/>
              <a:t>Params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208408"/>
            <a:ext cx="1099103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userId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"component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={Catalog}/&gt;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930791"/>
            <a:ext cx="56940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/catalog/elecronics/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XYZ5538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2000" y="4689000"/>
            <a:ext cx="6954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this.props.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category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8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2346007"/>
            <a:ext cx="7809000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&lt;Route exact path="/"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loggedIn ? (&lt;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to="/dashboard" /&gt;)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: (&lt;PublicHomePage /&gt;)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466000" y="3661661"/>
            <a:ext cx="4114800" cy="919401"/>
          </a:xfrm>
          <a:prstGeom prst="wedgeRoundRectCallout">
            <a:avLst>
              <a:gd name="adj1" fmla="val -44688"/>
              <a:gd name="adj2" fmla="val -10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Determine the component to render at run-time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42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17347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activeStyle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activeClassName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01001" y="2674080"/>
            <a:ext cx="9855000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activeStyle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={{ color: 'red' 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00999" y="4724662"/>
            <a:ext cx="9855001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activeClassName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="activeNav"&gt;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9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2001" y="1981200"/>
            <a:ext cx="7538999" cy="3247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About = ({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match.url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 '/contact'}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component={Contact}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79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704947" cy="270494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Lazy Loading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744440" cy="5276048"/>
          </a:xfrm>
        </p:spPr>
        <p:txBody>
          <a:bodyPr/>
          <a:lstStyle/>
          <a:p>
            <a:r>
              <a:rPr lang="en-US" dirty="0"/>
              <a:t>Most React apps will have their files "</a:t>
            </a:r>
            <a:r>
              <a:rPr lang="en-US" b="1" dirty="0">
                <a:solidFill>
                  <a:schemeClr val="bg1"/>
                </a:solidFill>
              </a:rPr>
              <a:t>bundled</a:t>
            </a:r>
            <a:r>
              <a:rPr lang="en-US" dirty="0"/>
              <a:t>" using tools like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Browserify</a:t>
            </a:r>
          </a:p>
          <a:p>
            <a:r>
              <a:rPr lang="en-US" dirty="0"/>
              <a:t>Bundling is the process of</a:t>
            </a:r>
          </a:p>
          <a:p>
            <a:pPr lvl="1"/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files </a:t>
            </a:r>
          </a:p>
          <a:p>
            <a:pPr lvl="1"/>
            <a:r>
              <a:rPr lang="en-US" dirty="0"/>
              <a:t>merging them into a </a:t>
            </a:r>
            <a:r>
              <a:rPr lang="en-US" b="1" dirty="0">
                <a:solidFill>
                  <a:schemeClr val="bg1"/>
                </a:solidFill>
              </a:rPr>
              <a:t>single file</a:t>
            </a:r>
            <a:r>
              <a:rPr lang="en-US" dirty="0"/>
              <a:t> (bundle)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Code-Splitting – Bundling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347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287240" cy="5276048"/>
          </a:xfrm>
        </p:spPr>
        <p:txBody>
          <a:bodyPr/>
          <a:lstStyle/>
          <a:p>
            <a:pPr marL="456778" lvl="1" indent="-456778"/>
            <a:r>
              <a:rPr lang="en-US" dirty="0"/>
              <a:t>The bundle can be included on a webpage to </a:t>
            </a:r>
            <a:r>
              <a:rPr lang="en-US" b="1" dirty="0">
                <a:solidFill>
                  <a:schemeClr val="bg1"/>
                </a:solidFill>
              </a:rPr>
              <a:t>load </a:t>
            </a:r>
            <a:r>
              <a:rPr lang="en-US" dirty="0"/>
              <a:t>an entire app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Code-Splitting Bundling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7000" y="2547316"/>
            <a:ext cx="4457470" cy="16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export 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67000" y="4397536"/>
            <a:ext cx="4495800" cy="16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 add } from './math.js';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69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best way to introduce </a:t>
            </a:r>
            <a:r>
              <a:rPr lang="en-US" b="1" dirty="0">
                <a:solidFill>
                  <a:schemeClr val="bg1"/>
                </a:solidFill>
              </a:rPr>
              <a:t>code-splitting</a:t>
            </a:r>
            <a:r>
              <a:rPr lang="en-US" dirty="0"/>
              <a:t> into your app is </a:t>
            </a:r>
            <a:br>
              <a:rPr lang="en-US" dirty="0"/>
            </a:br>
            <a:r>
              <a:rPr lang="en-US" dirty="0"/>
              <a:t>through the dynamic </a:t>
            </a:r>
            <a:r>
              <a:rPr lang="en-US" b="1" dirty="0">
                <a:solidFill>
                  <a:schemeClr val="bg1"/>
                </a:solidFill>
              </a:rPr>
              <a:t>import()</a:t>
            </a:r>
            <a:r>
              <a:rPr lang="en-US" dirty="0"/>
              <a:t> syntax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6694" y="3238198"/>
            <a:ext cx="4838470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add } from './math';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763376" y="365362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38790" y="3242174"/>
            <a:ext cx="5167411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"./math"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.then(math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console.log(math.add(16, 26));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27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React.lazy</a:t>
            </a:r>
            <a:r>
              <a:rPr lang="en-US" dirty="0"/>
              <a:t> function lets you render a dynamic import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regular 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React.lazy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2667001"/>
            <a:ext cx="10896600" cy="334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OtherComponent = React.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lazy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(() =&gt; import('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./OtherComponent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82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Suspense</a:t>
            </a:r>
            <a:r>
              <a:rPr lang="en-US" dirty="0"/>
              <a:t> component shows </a:t>
            </a:r>
            <a:r>
              <a:rPr lang="en-US" b="1" dirty="0">
                <a:solidFill>
                  <a:schemeClr val="bg1"/>
                </a:solidFill>
              </a:rPr>
              <a:t>fallback content </a:t>
            </a:r>
            <a:r>
              <a:rPr lang="en-US" dirty="0"/>
              <a:t>while we're</a:t>
            </a:r>
            <a:br>
              <a:rPr lang="en-US" dirty="0"/>
            </a:br>
            <a:r>
              <a:rPr lang="en-US" dirty="0"/>
              <a:t>waiting for another component to load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Suspense – Showing Indicators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1" y="2590800"/>
            <a:ext cx="9563999" cy="36355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5196000" y="2532691"/>
            <a:ext cx="3200400" cy="919401"/>
          </a:xfrm>
          <a:prstGeom prst="wedgeRoundRectCallout">
            <a:avLst>
              <a:gd name="adj1" fmla="val -60267"/>
              <a:gd name="adj2" fmla="val 1013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Accepts any React element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79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4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95259" cy="5201066"/>
          </a:xfrm>
        </p:spPr>
        <p:txBody>
          <a:bodyPr/>
          <a:lstStyle/>
          <a:p>
            <a:r>
              <a:rPr lang="en-US" dirty="0"/>
              <a:t>An example of how to setup route-based code splitting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Route-based Code Splitting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1" y="2057401"/>
            <a:ext cx="10148999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&lt;Route exact path="/" component={Home}/&gt;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&lt;/Switch&gt;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1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B2C41C-83A0-44D5-B450-E18943F0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3" y="1364310"/>
            <a:ext cx="2819095" cy="2819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Virtual DOM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2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15756-12AF-4DEF-BBCD-0ABA5CB87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virtual DOM (</a:t>
            </a:r>
            <a:r>
              <a:rPr lang="en-US" b="1" dirty="0">
                <a:solidFill>
                  <a:schemeClr val="bg1"/>
                </a:solidFill>
              </a:rPr>
              <a:t>VDOM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representation of a UI is kept in the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/>
              <a:t>Synced the real DOM by a library such as </a:t>
            </a:r>
            <a:r>
              <a:rPr lang="en-US" b="1" dirty="0">
                <a:solidFill>
                  <a:schemeClr val="bg1"/>
                </a:solidFill>
              </a:rPr>
              <a:t>ReactDOM</a:t>
            </a:r>
          </a:p>
          <a:p>
            <a:pPr lvl="1"/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Virtual DOM </a:t>
            </a:r>
            <a:r>
              <a:rPr lang="en-US" dirty="0"/>
              <a:t>is usually associated with React elements</a:t>
            </a:r>
          </a:p>
          <a:p>
            <a:pPr lvl="2"/>
            <a:r>
              <a:rPr lang="en-US" dirty="0"/>
              <a:t>They are the objects representing the UI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4553B-A107-46A9-BBF5-2D7D2AB4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8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keeps track of all elements in a </a:t>
            </a:r>
            <a:r>
              <a:rPr lang="en-US" b="1" dirty="0">
                <a:solidFill>
                  <a:schemeClr val="bg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b="1" dirty="0">
                <a:solidFill>
                  <a:schemeClr val="bg1"/>
                </a:solidFill>
              </a:rPr>
              <a:t>diffing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/>
              <a:t> is applied</a:t>
            </a:r>
          </a:p>
          <a:p>
            <a:pPr lvl="1"/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parts are updated in the browser</a:t>
            </a:r>
          </a:p>
          <a:p>
            <a:r>
              <a:rPr lang="en-US" dirty="0"/>
              <a:t>React syntax is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31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05E37B3-AC48-4FAA-96C5-44779DEC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76" y="1385091"/>
            <a:ext cx="2438248" cy="2438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Routing Overview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375999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 routing</a:t>
            </a:r>
            <a:r>
              <a:rPr lang="en-US" b="1" dirty="0"/>
              <a:t> </a:t>
            </a:r>
            <a:r>
              <a:rPr lang="en-US" dirty="0"/>
              <a:t>is internal handling of a route</a:t>
            </a:r>
          </a:p>
          <a:p>
            <a:pPr>
              <a:buClr>
                <a:schemeClr val="tx1"/>
              </a:buClr>
            </a:pPr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SPA's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navigation, </a:t>
            </a:r>
            <a:r>
              <a:rPr lang="en-US" b="1" dirty="0">
                <a:solidFill>
                  <a:schemeClr val="bg1"/>
                </a:solidFill>
              </a:rPr>
              <a:t>without a full reloading of </a:t>
            </a:r>
            <a:r>
              <a:rPr lang="en-US" dirty="0"/>
              <a:t>the page</a:t>
            </a:r>
          </a:p>
          <a:p>
            <a:pPr>
              <a:buClr>
                <a:schemeClr val="tx1"/>
              </a:buClr>
            </a:pPr>
            <a:r>
              <a:rPr lang="en-US" dirty="0"/>
              <a:t>Loading only the initial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pPr>
              <a:buClr>
                <a:schemeClr val="tx1"/>
              </a:buClr>
            </a:pPr>
            <a:r>
              <a:rPr lang="en-US" dirty="0"/>
              <a:t>Gives better 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Client-side Routing?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237999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loads the correct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r>
              <a:rPr lang="en-US" dirty="0"/>
              <a:t>Change in content is reflected in the address bar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354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3699</TotalTime>
  <Words>1347</Words>
  <Application>Microsoft Office PowerPoint</Application>
  <PresentationFormat>Widescreen</PresentationFormat>
  <Paragraphs>264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React – Routing</vt:lpstr>
      <vt:lpstr>Table of Contents</vt:lpstr>
      <vt:lpstr>Have a Question?</vt:lpstr>
      <vt:lpstr>Virtual DOM</vt:lpstr>
      <vt:lpstr>Virtual DOM</vt:lpstr>
      <vt:lpstr>Virtual DOM</vt:lpstr>
      <vt:lpstr>Routing Overview</vt:lpstr>
      <vt:lpstr>What is Client-side Routing?</vt:lpstr>
      <vt:lpstr>Single Page Applications</vt:lpstr>
      <vt:lpstr>React-Router</vt:lpstr>
      <vt:lpstr>React Router</vt:lpstr>
      <vt:lpstr>Installation and Setup</vt:lpstr>
      <vt:lpstr>Adding More Scenes</vt:lpstr>
      <vt:lpstr>Exclusive Rendering</vt:lpstr>
      <vt:lpstr>Navigating with Link</vt:lpstr>
      <vt:lpstr>BrowserRouter As Router</vt:lpstr>
      <vt:lpstr>Match</vt:lpstr>
      <vt:lpstr>Location</vt:lpstr>
      <vt:lpstr>History</vt:lpstr>
      <vt:lpstr>URL Params</vt:lpstr>
      <vt:lpstr>Redirects</vt:lpstr>
      <vt:lpstr>Active Links</vt:lpstr>
      <vt:lpstr>Nested Routes</vt:lpstr>
      <vt:lpstr>Lazy Loading</vt:lpstr>
      <vt:lpstr>Code-Splitting – Bundling</vt:lpstr>
      <vt:lpstr>Code-Splitting Bundling</vt:lpstr>
      <vt:lpstr>Dynamic Import</vt:lpstr>
      <vt:lpstr>Using React.lazy</vt:lpstr>
      <vt:lpstr>Suspense – Showing Indicators</vt:lpstr>
      <vt:lpstr>Route-based Code Splitting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Routing and Architecure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11</cp:revision>
  <dcterms:created xsi:type="dcterms:W3CDTF">2018-05-23T13:08:44Z</dcterms:created>
  <dcterms:modified xsi:type="dcterms:W3CDTF">2020-07-14T11:58:15Z</dcterms:modified>
  <cp:category>programming;computer programming;software development;javascript;web;react</cp:category>
</cp:coreProperties>
</file>