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6" r:id="rId34"/>
    <p:sldId id="297" r:id="rId35"/>
    <p:sldId id="298" r:id="rId36"/>
    <p:sldId id="299" r:id="rId37"/>
    <p:sldId id="300" r:id="rId38"/>
    <p:sldId id="293" r:id="rId39"/>
    <p:sldId id="295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0F348-5729-4F3A-96E7-CF1F490EA5AE}">
          <p14:sldIdLst>
            <p14:sldId id="256"/>
            <p14:sldId id="257"/>
            <p14:sldId id="258"/>
          </p14:sldIdLst>
        </p14:section>
        <p14:section name="Introduction" id="{34A39EAD-20CF-4BE6-933D-121CAAA93F27}">
          <p14:sldIdLst>
            <p14:sldId id="259"/>
            <p14:sldId id="260"/>
            <p14:sldId id="261"/>
          </p14:sldIdLst>
        </p14:section>
        <p14:section name="State Hook" id="{FFC9CA1C-E6AD-429D-B549-78864BA55F56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ffect Hook" id="{94F1F751-DFC7-46AD-9FB2-337EC0BD0C32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ustom Hooks" id="{17398F64-E501-47EE-8B60-1728849FCA30}">
          <p14:sldIdLst>
            <p14:sldId id="277"/>
            <p14:sldId id="278"/>
            <p14:sldId id="279"/>
            <p14:sldId id="280"/>
          </p14:sldIdLst>
        </p14:section>
        <p14:section name="Rules of Hooks" id="{6576CAC9-22DA-4DCB-AA71-E1A230D2621F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re Hooks" id="{1C86A1D1-135F-4DB2-9E35-79E0A1FC868C}">
          <p14:sldIdLst>
            <p14:sldId id="296"/>
            <p14:sldId id="297"/>
            <p14:sldId id="298"/>
            <p14:sldId id="299"/>
          </p14:sldIdLst>
        </p14:section>
        <p14:section name="Conclusion" id="{6DC272FF-D62C-4DC4-9D14-E96EBAD2D2EC}">
          <p14:sldIdLst>
            <p14:sldId id="300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66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985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292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90699"/>
            <a:ext cx="2980696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5869" y="4648201"/>
            <a:ext cx="3137440" cy="911599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9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1359000"/>
            <a:ext cx="9650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9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9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95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7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16884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7964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39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840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3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1494000"/>
            <a:ext cx="103050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2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48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Effect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Rules of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useContext</a:t>
            </a:r>
            <a:r>
              <a:rPr lang="en-US" dirty="0"/>
              <a:t>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useReducer</a:t>
            </a:r>
            <a:r>
              <a:rPr lang="en-US" dirty="0"/>
              <a:t>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1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98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0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32597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10489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9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6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37045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19147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React Functions</a:t>
            </a:r>
            <a:endParaRPr lang="en-US" dirty="0"/>
          </a:p>
          <a:p>
            <a:r>
              <a:rPr lang="en-US" dirty="0">
                <a:hlinkClick r:id="rId2"/>
              </a:rPr>
              <a:t>Linter plugin</a:t>
            </a:r>
            <a:r>
              <a:rPr lang="en-US" dirty="0"/>
              <a:t> enforcing these rules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3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call</a:t>
            </a:r>
            <a:r>
              <a:rPr lang="en-US" dirty="0"/>
              <a:t> Hooks inside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conditions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Ensures</a:t>
            </a:r>
            <a:r>
              <a:rPr lang="en-US" dirty="0" smtClean="0"/>
              <a:t> </a:t>
            </a:r>
            <a:r>
              <a:rPr lang="en-US" dirty="0"/>
              <a:t>that Hooks are called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each time a component renders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React to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preserve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7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from React Functions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8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7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ESLint plugin called </a:t>
            </a:r>
            <a:r>
              <a:rPr lang="en-US" dirty="0">
                <a:hlinkClick r:id="rId2"/>
              </a:rPr>
              <a:t>eslint-plugin-react-hooks</a:t>
            </a:r>
            <a:r>
              <a:rPr lang="en-US" dirty="0"/>
              <a:t> that enforces these two rules</a:t>
            </a:r>
          </a:p>
          <a:p>
            <a:r>
              <a:rPr lang="en-US" dirty="0"/>
              <a:t>You can add this plugin to your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Linter Plugin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144" y="3200400"/>
            <a:ext cx="7687056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npm install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eslint-plugin-react-hooks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--save-dev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 Configuration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1"/>
            <a:ext cx="1120295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"plugins":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"rules":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"react-hooks/rules-of-hooks": "error",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rules of Hooks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"react-hooks/exhaustive-deps": "warn"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effect dependencies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UseContext and UseReducer</a:t>
            </a:r>
          </a:p>
        </p:txBody>
      </p:sp>
    </p:spTree>
    <p:extLst>
      <p:ext uri="{BB962C8B-B14F-4D97-AF65-F5344CB8AC3E}">
        <p14:creationId xmlns:p14="http://schemas.microsoft.com/office/powerpoint/2010/main" val="12282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3" y="5115095"/>
            <a:ext cx="966115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4914000"/>
            <a:ext cx="1076776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24129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2253" y="1353030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675938" y="1784274"/>
            <a:ext cx="7664173" cy="479088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1"/>
                </a:solidFill>
              </a:rPr>
              <a:t>Hooks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is a special functions that lets you "hook into" React features</a:t>
            </a:r>
          </a:p>
          <a:p>
            <a:pPr marL="360255"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lets you add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React state </a:t>
            </a:r>
            <a:r>
              <a:rPr lang="en-US" sz="2600" dirty="0" smtClean="0">
                <a:solidFill>
                  <a:schemeClr val="bg2"/>
                </a:solidFill>
              </a:rPr>
              <a:t>to function components</a:t>
            </a:r>
          </a:p>
          <a:p>
            <a:pPr marL="360255"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err="1" smtClean="0">
                <a:solidFill>
                  <a:schemeClr val="bg1"/>
                </a:solidFill>
              </a:rPr>
              <a:t>useEffect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adds the ability to perform side effects from a function component</a:t>
            </a:r>
          </a:p>
          <a:p>
            <a:pPr marL="360255" lvl="1">
              <a:lnSpc>
                <a:spcPct val="10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Custom Hooks are normal JS functions, whose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names starts with </a:t>
            </a:r>
            <a:r>
              <a:rPr lang="en-US" sz="2600" b="1" dirty="0" smtClean="0">
                <a:solidFill>
                  <a:schemeClr val="bg2"/>
                </a:solidFill>
              </a:rPr>
              <a:t>"</a:t>
            </a:r>
            <a:r>
              <a:rPr lang="en-US" sz="2600" b="1" dirty="0" smtClean="0">
                <a:solidFill>
                  <a:schemeClr val="bg1"/>
                </a:solidFill>
              </a:rPr>
              <a:t>use</a:t>
            </a:r>
            <a:r>
              <a:rPr lang="en-US" sz="2600" b="1" dirty="0" smtClean="0">
                <a:solidFill>
                  <a:schemeClr val="bg2"/>
                </a:solidFill>
              </a:rPr>
              <a:t>"</a:t>
            </a:r>
          </a:p>
          <a:p>
            <a:pPr marL="360255" lvl="1">
              <a:lnSpc>
                <a:spcPct val="100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There are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two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rules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of using Hooks</a:t>
            </a:r>
            <a:endParaRPr 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1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dirty="0"/>
              <a:t>Using hooks to </a:t>
            </a:r>
            <a:r>
              <a:rPr lang="en-US" b="1" dirty="0">
                <a:solidFill>
                  <a:schemeClr val="bg1"/>
                </a:solidFill>
              </a:rPr>
              <a:t>share functionality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7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12981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6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6399212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22655"/>
            <a:ext cx="6096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99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1442</Words>
  <Application>Microsoft Office PowerPoint</Application>
  <PresentationFormat>Widescreen</PresentationFormat>
  <Paragraphs>257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React Functions </vt:lpstr>
      <vt:lpstr>Linter Plugin</vt:lpstr>
      <vt:lpstr>Linter Plugin Configuration</vt:lpstr>
      <vt:lpstr>UseContext and UseReducer</vt:lpstr>
      <vt:lpstr>More Hooks</vt:lpstr>
      <vt:lpstr>More Hooks</vt:lpstr>
      <vt:lpstr>More Hooks Demo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12</cp:revision>
  <dcterms:created xsi:type="dcterms:W3CDTF">2018-05-23T13:08:44Z</dcterms:created>
  <dcterms:modified xsi:type="dcterms:W3CDTF">2020-07-14T12:13:03Z</dcterms:modified>
  <cp:category>programming;computer programming;software development;javascript;web;react</cp:category>
</cp:coreProperties>
</file>