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3" r:id="rId30"/>
    <p:sldId id="284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DA7640-9D04-44CE-97FD-F97B2AEC5859}">
          <p14:sldIdLst>
            <p14:sldId id="256"/>
            <p14:sldId id="257"/>
            <p14:sldId id="258"/>
          </p14:sldIdLst>
        </p14:section>
        <p14:section name="React Overview" id="{F19D3F4E-A80C-4E6A-AD79-9EA1D7A472FB}">
          <p14:sldIdLst>
            <p14:sldId id="259"/>
            <p14:sldId id="260"/>
            <p14:sldId id="261"/>
            <p14:sldId id="262"/>
            <p14:sldId id="263"/>
          </p14:sldIdLst>
        </p14:section>
        <p14:section name="Installation" id="{96ABBA3F-7374-41A7-8080-8DF3812FC474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JSX Syntax" id="{79B217E5-7BC0-4C87-8AC8-FE145EB9CF8F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mposition" id="{85CF96AC-9E9A-4627-92EC-EA2C76D9A10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C8AAD966-81D5-4205-8DA4-4B5DDFE329A5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26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038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72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411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7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3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7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4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JSX Syntax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6000" y="3924000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7335" y="4696167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9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2483918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25668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1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7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3544895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232000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136000" y="4358473"/>
            <a:ext cx="19788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0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6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3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35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8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1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1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8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20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React Overview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44340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3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5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React Installation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752</Words>
  <Application>Microsoft Office PowerPoint</Application>
  <PresentationFormat>Widescreen</PresentationFormat>
  <Paragraphs>221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2020-05-07T09:21:36Z</dcterms:modified>
  <cp:category>programming; computer programming; software development; javascript; web; react</cp:category>
</cp:coreProperties>
</file>