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6E85B-2B18-47CB-B836-F4F9EEEB5694}">
          <p14:sldIdLst>
            <p14:sldId id="256"/>
            <p14:sldId id="257"/>
            <p14:sldId id="258"/>
          </p14:sldIdLst>
        </p14:section>
        <p14:section name="Routing Basics" id="{B0C3CE5D-E8A0-4617-AF04-8C13910B72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7A4061F1-3153-4882-B517-DEDECA7DF2AF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E881B0E8-99AB-4125-9FB3-F7F597E53EEE}">
          <p14:sldIdLst>
            <p14:sldId id="280"/>
          </p14:sldIdLst>
        </p14:section>
        <p14:section name="Conclusion" id="{C445AE80-1896-4E70-9002-6A1670CE428D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Subscribe for changes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0" y="1974229"/>
            <a:ext cx="587430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 =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getCurrent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listen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current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if (current !==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 = current;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(listen, 200);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listen();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Handling Forms</a:t>
            </a:r>
            <a:endParaRPr lang="bg-BG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API-provides 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SPA, Multi Page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Types of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1332</Words>
  <Application>Microsoft Office PowerPoint</Application>
  <PresentationFormat>Widescreen</PresentationFormat>
  <Paragraphs>231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Routing</vt:lpstr>
      <vt:lpstr>Table of Contents</vt:lpstr>
      <vt:lpstr>Have a Question?</vt:lpstr>
      <vt:lpstr>SPA, Multi Page 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Example</vt:lpstr>
      <vt:lpstr>Example</vt:lpstr>
      <vt:lpstr>Push-Based Routing</vt:lpstr>
      <vt:lpstr>History API</vt:lpstr>
      <vt:lpstr>The PushState() Method</vt:lpstr>
      <vt:lpstr>The ReplaceState() Method</vt:lpstr>
      <vt:lpstr>The Popstate Event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§¤ۣۜ๘·٠•● ÑØ ¢0ňŧroÌ ●•٠· ¤ۣۜ๘§</cp:lastModifiedBy>
  <cp:revision>6</cp:revision>
  <dcterms:created xsi:type="dcterms:W3CDTF">2018-05-23T13:08:44Z</dcterms:created>
  <dcterms:modified xsi:type="dcterms:W3CDTF">2020-03-28T19:42:56Z</dcterms:modified>
  <cp:category>programming;computer programming;software development;web development</cp:category>
</cp:coreProperties>
</file>