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57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43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827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lvl="1"/>
            <a:r>
              <a:rPr lang="en-US" sz="17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7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FS Module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9202" y="319816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9" y="5144081"/>
            <a:ext cx="9277224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1" y="1887856"/>
            <a:ext cx="418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9" y="3874809"/>
            <a:ext cx="9277224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Publish-Subscribe Pattern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 smtClean="0">
                <a:solidFill>
                  <a:schemeClr val="bg1"/>
                </a:solidFill>
              </a:rPr>
              <a:t>flexible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Eliminate </a:t>
            </a:r>
            <a:r>
              <a:rPr lang="en-US" dirty="0"/>
              <a:t>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 smtClean="0"/>
              <a:t>Simplify </a:t>
            </a:r>
            <a:r>
              <a:rPr lang="en-US" dirty="0"/>
              <a:t>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 smtClean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1202</Words>
  <Application>Microsoft Office PowerPoint</Application>
  <PresentationFormat>Widescreen</PresentationFormat>
  <Paragraphs>310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Events</vt:lpstr>
      <vt:lpstr>Events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16</cp:revision>
  <dcterms:created xsi:type="dcterms:W3CDTF">2018-05-23T13:08:44Z</dcterms:created>
  <dcterms:modified xsi:type="dcterms:W3CDTF">2020-05-07T14:58:43Z</dcterms:modified>
  <cp:category>programming;education;software engineering;software development</cp:category>
</cp:coreProperties>
</file>