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80C26-220C-4940-BFBF-3E6D7054463E}">
          <p14:sldIdLst>
            <p14:sldId id="256"/>
            <p14:sldId id="257"/>
            <p14:sldId id="258"/>
          </p14:sldIdLst>
        </p14:section>
        <p14:section name="Partners" id="{30F848AF-7D64-460B-8052-8F878A3C520D}">
          <p14:sldIdLst>
            <p14:sldId id="259"/>
          </p14:sldIdLst>
        </p14:section>
        <p14:section name="Module Overview" id="{AC0B3A7F-C76E-40B8-A6A8-84C33B311BAF}">
          <p14:sldIdLst>
            <p14:sldId id="260"/>
            <p14:sldId id="261"/>
            <p14:sldId id="262"/>
          </p14:sldIdLst>
        </p14:section>
        <p14:section name="Course Objective" id="{F622C8A6-2D75-4560-B50D-C204EEC881A8}">
          <p14:sldIdLst>
            <p14:sldId id="263"/>
            <p14:sldId id="264"/>
            <p14:sldId id="265"/>
          </p14:sldIdLst>
        </p14:section>
        <p14:section name="Trainers Team" id="{8C2DF817-B895-4042-8ED8-448F2A957EE7}">
          <p14:sldIdLst>
            <p14:sldId id="266"/>
            <p14:sldId id="267"/>
          </p14:sldIdLst>
        </p14:section>
        <p14:section name="Course Organization" id="{AD7B4149-88A6-4D8F-9410-25D641F894CD}">
          <p14:sldIdLst>
            <p14:sldId id="268"/>
            <p14:sldId id="269"/>
            <p14:sldId id="270"/>
            <p14:sldId id="271"/>
            <p14:sldId id="272"/>
            <p14:sldId id="273"/>
            <p14:sldId id="277"/>
            <p14:sldId id="279"/>
            <p14:sldId id="278"/>
          </p14:sldIdLst>
        </p14:section>
        <p14:section name="Conclusion" id="{FE065080-B592-47D7-A87B-0FB112A76A7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3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55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84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963#0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.softuni.b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2846/js-back-end-may-2020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s://www.facebook.com/groups/JSWebMay2020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softuni.bg/forum/categories/107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Back-End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71335"/>
            <a:ext cx="2153868" cy="1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Node.js</a:t>
            </a:r>
          </a:p>
          <a:p>
            <a:pPr>
              <a:lnSpc>
                <a:spcPct val="120000"/>
              </a:lnSpc>
            </a:pPr>
            <a:r>
              <a:rPr lang="en-US" dirty="0"/>
              <a:t>Node Streams &amp; Utilities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ExpressJS</a:t>
            </a:r>
            <a:r>
              <a:rPr lang="en-US" dirty="0"/>
              <a:t> &amp; Templating</a:t>
            </a:r>
          </a:p>
          <a:p>
            <a:pPr>
              <a:lnSpc>
                <a:spcPct val="120000"/>
              </a:lnSpc>
            </a:pPr>
            <a:r>
              <a:rPr lang="en-US" dirty="0"/>
              <a:t>NoSQL &amp; MongoDB &amp; Mongoose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&amp;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Validation &amp; Error Handling</a:t>
            </a:r>
          </a:p>
          <a:p>
            <a:pPr>
              <a:lnSpc>
                <a:spcPct val="120000"/>
              </a:lnSpc>
            </a:pPr>
            <a:r>
              <a:rPr lang="en-US" dirty="0"/>
              <a:t>Workshop: Building a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1" y="350520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45" y="1067415"/>
            <a:ext cx="4400854" cy="44008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9500" y="5579640"/>
            <a:ext cx="8936144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97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8951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Software Engineer</a:t>
            </a:r>
          </a:p>
          <a:p>
            <a:r>
              <a:rPr lang="en-US" dirty="0"/>
              <a:t>Co-organizer</a:t>
            </a:r>
          </a:p>
          <a:p>
            <a:pPr lvl="1"/>
            <a:r>
              <a:rPr lang="en-US" dirty="0"/>
              <a:t>Serverless Bulgarian Meetups</a:t>
            </a:r>
          </a:p>
          <a:p>
            <a:r>
              <a:rPr lang="en-US" dirty="0"/>
              <a:t>Speaker on</a:t>
            </a:r>
          </a:p>
          <a:p>
            <a:pPr lvl="1"/>
            <a:r>
              <a:rPr lang="en-US" dirty="0"/>
              <a:t>jsTalks()</a:t>
            </a:r>
          </a:p>
          <a:p>
            <a:pPr lvl="1"/>
            <a:r>
              <a:rPr lang="en-US" dirty="0"/>
              <a:t>React</a:t>
            </a:r>
          </a:p>
          <a:p>
            <a:r>
              <a:rPr lang="en-US" dirty="0"/>
              <a:t>Developer with entrepreneur mindset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Valentin </a:t>
            </a:r>
            <a:r>
              <a:rPr lang="en-US" dirty="0"/>
              <a:t>Georgiev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D03813F-55BD-45AC-8351-0F0F75908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1371601"/>
            <a:ext cx="4037649" cy="3563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06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1143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Link to last </a:t>
            </a:r>
            <a:r>
              <a:rPr lang="en-US" dirty="0" err="1">
                <a:hlinkClick r:id="rId2"/>
              </a:rPr>
              <a:t>Express.js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Exam</a:t>
            </a:r>
            <a:endParaRPr lang="en-US" sz="2400" dirty="0"/>
          </a:p>
          <a:p>
            <a:r>
              <a:rPr lang="en-GB" sz="3400" dirty="0"/>
              <a:t>Structure: </a:t>
            </a:r>
            <a:r>
              <a:rPr lang="en-GB" sz="3400" b="1" dirty="0">
                <a:solidFill>
                  <a:schemeClr val="bg1"/>
                </a:solidFill>
              </a:rPr>
              <a:t>Server-Side Rendering </a:t>
            </a:r>
            <a:r>
              <a:rPr lang="en-GB" sz="3400" dirty="0"/>
              <a:t>App for 4 hours</a:t>
            </a:r>
          </a:p>
          <a:p>
            <a:pPr lvl="1"/>
            <a:r>
              <a:rPr lang="en-GB" sz="3000" dirty="0"/>
              <a:t>Implement CRUD operations + </a:t>
            </a:r>
            <a:r>
              <a:rPr lang="en-GB" sz="3000" b="1" dirty="0">
                <a:solidFill>
                  <a:schemeClr val="bg1"/>
                </a:solidFill>
              </a:rPr>
              <a:t>login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register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logout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Use </a:t>
            </a:r>
            <a:r>
              <a:rPr lang="en-GB" sz="3000" b="1" dirty="0">
                <a:solidFill>
                  <a:schemeClr val="bg1"/>
                </a:solidFill>
              </a:rPr>
              <a:t>Express.js</a:t>
            </a:r>
            <a:r>
              <a:rPr lang="en-GB" sz="3000" dirty="0"/>
              <a:t> + </a:t>
            </a:r>
            <a:r>
              <a:rPr lang="en-GB" sz="3000" b="1" dirty="0">
                <a:solidFill>
                  <a:schemeClr val="bg1"/>
                </a:solidFill>
              </a:rPr>
              <a:t>Handlebars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and </a:t>
            </a:r>
            <a:r>
              <a:rPr lang="en-GB" sz="3000" b="1" dirty="0" smtClean="0">
                <a:solidFill>
                  <a:schemeClr val="bg1"/>
                </a:solidFill>
              </a:rPr>
              <a:t>MongoDB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4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 smtClean="0"/>
              <a:t>correct answer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 dirty="0">
                <a:hlinkClick r:id="rId2"/>
              </a:rPr>
              <a:t>quiz system</a:t>
            </a:r>
            <a:endParaRPr lang="en-GB" dirty="0"/>
          </a:p>
          <a:p>
            <a:r>
              <a:rPr lang="en-GB" dirty="0"/>
              <a:t>Questions will be between 15 and 30</a:t>
            </a:r>
          </a:p>
          <a:p>
            <a:r>
              <a:rPr lang="en-GB" dirty="0"/>
              <a:t>Available online </a:t>
            </a:r>
            <a:r>
              <a:rPr lang="en-GB" dirty="0" smtClean="0"/>
              <a:t>on the day of </a:t>
            </a:r>
            <a:r>
              <a:rPr lang="en-GB" dirty="0"/>
              <a:t>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5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8109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3013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3978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9" y="6037098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7620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softuni.bg/trainings/2452/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20" y="4691742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www.facebook.com/groups/JSWebMay2020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523" y="3874191"/>
            <a:ext cx="1939425" cy="194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187" y="1981578"/>
            <a:ext cx="1718773" cy="16943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Module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2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0D96AED6-8126-43EF-ACE8-B45E3730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2" y="1385092"/>
            <a:ext cx="5416076" cy="2407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JS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 months intensive JavaScript framework training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 times weekly</a:t>
            </a:r>
            <a:r>
              <a:rPr lang="en-US" dirty="0"/>
              <a:t>, lots of live coding and workshops</a:t>
            </a:r>
          </a:p>
          <a:p>
            <a:r>
              <a:rPr lang="en-US" dirty="0"/>
              <a:t>Part I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JS Back-End</a:t>
            </a:r>
          </a:p>
          <a:p>
            <a:pPr lvl="1"/>
            <a:r>
              <a:rPr lang="en-US" dirty="0"/>
              <a:t>Node.js, Express.js, MongoDB + Mongoose, JWT, Rest API</a:t>
            </a:r>
          </a:p>
          <a:p>
            <a:r>
              <a:rPr lang="en-US" dirty="0"/>
              <a:t>Part II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</a:p>
          <a:p>
            <a:pPr lvl="1"/>
            <a:r>
              <a:rPr lang="en-US" dirty="0"/>
              <a:t>JSX, Components, Routing, Forms, React Hooks, Context 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Web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1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JS Web Module – Timeline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66828"/>
            <a:chOff x="511822" y="1838163"/>
            <a:chExt cx="9313413" cy="56682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24908" y="188703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320049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91002" y="1494684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19-May-2020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847982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30-June-2020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57576" y="1494684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16-Aug-2020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82743" y="2752783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19-May-2020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839978" y="2752782"/>
            <a:ext cx="4054253" cy="33330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React.js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30-June-2020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16-Aug-2020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9221696" y="2752782"/>
            <a:ext cx="2589304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- 19 Aug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- 23 Aug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6" cy="55465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Extend the skills, gained in JS Advanced, by </a:t>
            </a:r>
            <a:r>
              <a:rPr lang="en-US" dirty="0" smtClean="0"/>
              <a:t>introducing </a:t>
            </a:r>
            <a:r>
              <a:rPr lang="en-US" b="1" dirty="0" smtClean="0">
                <a:solidFill>
                  <a:schemeClr val="bg1"/>
                </a:solidFill>
              </a:rPr>
              <a:t>server-side </a:t>
            </a:r>
            <a:r>
              <a:rPr lang="en-US" b="1" dirty="0">
                <a:solidFill>
                  <a:schemeClr val="bg1"/>
                </a:solidFill>
              </a:rPr>
              <a:t>JavaScript </a:t>
            </a:r>
            <a:r>
              <a:rPr lang="en-US" dirty="0"/>
              <a:t>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web development</a:t>
            </a:r>
            <a:endParaRPr lang="en-US" dirty="0"/>
          </a:p>
          <a:p>
            <a:pPr marL="457200"/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/>
              <a:t>code </a:t>
            </a:r>
            <a:r>
              <a:rPr lang="en-US" dirty="0"/>
              <a:t>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  <a:p>
            <a:pPr>
              <a:spcBef>
                <a:spcPts val="20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coding skills </a:t>
            </a:r>
            <a:r>
              <a:rPr lang="en-US" dirty="0" smtClean="0"/>
              <a:t>- </a:t>
            </a:r>
            <a:r>
              <a:rPr lang="en-US" dirty="0"/>
              <a:t>intermediate level</a:t>
            </a:r>
          </a:p>
          <a:p>
            <a:pPr lvl="1"/>
            <a:r>
              <a:rPr lang="en-US" dirty="0"/>
              <a:t>Computer English </a:t>
            </a:r>
            <a:r>
              <a:rPr lang="en-US" dirty="0" smtClean="0"/>
              <a:t>- </a:t>
            </a:r>
            <a:r>
              <a:rPr lang="en-US" dirty="0"/>
              <a:t>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2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656</Words>
  <Application>Microsoft Office PowerPoint</Application>
  <PresentationFormat>Widescreen</PresentationFormat>
  <Paragraphs>153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JS Back-End</vt:lpstr>
      <vt:lpstr>Table of Contents</vt:lpstr>
      <vt:lpstr>Have a Question?</vt:lpstr>
      <vt:lpstr>SoftUni Diamond Partners</vt:lpstr>
      <vt:lpstr>JS Web</vt:lpstr>
      <vt:lpstr>JS Web Module Goals</vt:lpstr>
      <vt:lpstr>JS Web Module – Timeline</vt:lpstr>
      <vt:lpstr>Course Objectives</vt:lpstr>
      <vt:lpstr>Course Objectives</vt:lpstr>
      <vt:lpstr>Course Topics</vt:lpstr>
      <vt:lpstr>PowerPoint Presentation</vt:lpstr>
      <vt:lpstr>Valentin Georgiev</vt:lpstr>
      <vt:lpstr>Course Organization</vt:lpstr>
      <vt:lpstr>Practical Exam</vt:lpstr>
      <vt:lpstr>Theoretical Exam</vt:lpstr>
      <vt:lpstr>Scoring System for the Course</vt:lpstr>
      <vt:lpstr>Course Web Site, Forum and FB Group</vt:lpstr>
      <vt:lpstr>Learn to Search in Internet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14</cp:revision>
  <dcterms:created xsi:type="dcterms:W3CDTF">2018-05-23T13:08:44Z</dcterms:created>
  <dcterms:modified xsi:type="dcterms:W3CDTF">2020-05-12T13:37:42Z</dcterms:modified>
  <cp:category>programming; education; software engineering; software development </cp:category>
</cp:coreProperties>
</file>