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484b925ea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g484b925ea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6ef764f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c6ef76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6f5fea2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c6f5fe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6f26469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c6f264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6f5fea2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6f5fea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833a8e5b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833a8e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264690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2646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33a8e5b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33a8e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138075" y="1002225"/>
            <a:ext cx="88863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internal difficulties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7"/>
          <p:cNvSpPr txBox="1"/>
          <p:nvPr/>
        </p:nvSpPr>
        <p:spPr>
          <a:xfrm>
            <a:off x="6816475" y="2000250"/>
            <a:ext cx="2053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Jeff Leek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@jtleek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www.jtleek.com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558575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Code of conduct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Have a policy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Open communication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Quick, impartial, enforcement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69" y="0"/>
            <a:ext cx="707131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>
            <p:ph type="title"/>
          </p:nvPr>
        </p:nvSpPr>
        <p:spPr>
          <a:xfrm>
            <a:off x="5293023" y="14100"/>
            <a:ext cx="38304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http://user2015.math.aau.dk/behaviouR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57200" y="-228600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Inter-meeting slowdowns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Identify core issues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Increase interaction</a:t>
            </a:r>
            <a:endParaRPr sz="3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motivation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184925" y="30637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184925" y="18605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/>
        </p:nvSpPr>
        <p:spPr>
          <a:xfrm>
            <a:off x="-102550" y="419080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Time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" name="Google Shape;52;p11"/>
          <p:cNvCxnSpPr/>
          <p:nvPr/>
        </p:nvCxnSpPr>
        <p:spPr>
          <a:xfrm>
            <a:off x="1016750" y="4555375"/>
            <a:ext cx="2183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" name="Google Shape;53;p11"/>
          <p:cNvSpPr/>
          <p:nvPr/>
        </p:nvSpPr>
        <p:spPr>
          <a:xfrm>
            <a:off x="3008750" y="3063750"/>
            <a:ext cx="1020300" cy="1020300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-32800" y="119060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2791050" y="1235025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Difficulty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7119350" y="127675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7394700" y="3149900"/>
            <a:ext cx="1020300" cy="1020300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7394700" y="1946650"/>
            <a:ext cx="1020300" cy="1020300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4448500" y="248000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No progress</a:t>
            </a:r>
            <a:endParaRPr sz="3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84925" y="30637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/>
          <p:nvPr/>
        </p:nvSpPr>
        <p:spPr>
          <a:xfrm>
            <a:off x="184925" y="18605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-102550" y="419080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Time 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" name="Google Shape;68;p12"/>
          <p:cNvCxnSpPr/>
          <p:nvPr/>
        </p:nvCxnSpPr>
        <p:spPr>
          <a:xfrm>
            <a:off x="1016750" y="4555375"/>
            <a:ext cx="2183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2"/>
          <p:cNvSpPr/>
          <p:nvPr/>
        </p:nvSpPr>
        <p:spPr>
          <a:xfrm>
            <a:off x="3008750" y="3063750"/>
            <a:ext cx="1020300" cy="1020300"/>
          </a:xfrm>
          <a:prstGeom prst="smileyFace">
            <a:avLst>
              <a:gd fmla="val -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 txBox="1"/>
          <p:nvPr/>
        </p:nvSpPr>
        <p:spPr>
          <a:xfrm>
            <a:off x="-32800" y="119060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7119350" y="1276750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Meeting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7394700" y="31499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7394700" y="194665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4793050" y="1816425"/>
            <a:ext cx="1020300" cy="1020300"/>
          </a:xfrm>
          <a:prstGeom prst="smileyFace">
            <a:avLst>
              <a:gd fmla="val 2739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2"/>
          <p:cNvCxnSpPr>
            <a:stCxn id="69" idx="0"/>
            <a:endCxn id="74" idx="3"/>
          </p:cNvCxnSpPr>
          <p:nvPr/>
        </p:nvCxnSpPr>
        <p:spPr>
          <a:xfrm flipH="1" rot="10800000">
            <a:off x="3518900" y="2687250"/>
            <a:ext cx="1423500" cy="37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2"/>
          <p:cNvSpPr/>
          <p:nvPr/>
        </p:nvSpPr>
        <p:spPr>
          <a:xfrm>
            <a:off x="4793050" y="3149900"/>
            <a:ext cx="1020300" cy="1020300"/>
          </a:xfrm>
          <a:prstGeom prst="smileyFace">
            <a:avLst>
              <a:gd fmla="val 4653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 txBox="1"/>
          <p:nvPr/>
        </p:nvSpPr>
        <p:spPr>
          <a:xfrm>
            <a:off x="2943450" y="1387425"/>
            <a:ext cx="5741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Difficulty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" name="Google Shape;78;p12"/>
          <p:cNvCxnSpPr>
            <a:stCxn id="74" idx="6"/>
            <a:endCxn id="76" idx="6"/>
          </p:cNvCxnSpPr>
          <p:nvPr/>
        </p:nvCxnSpPr>
        <p:spPr>
          <a:xfrm>
            <a:off x="5813350" y="2326575"/>
            <a:ext cx="600" cy="13335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-228600"/>
            <a:ext cx="8636400" cy="3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Frustration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Remember to motivate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Positive reinforcement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	Impartial feedback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00" y="0"/>
            <a:ext cx="80538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>
            <p:ph type="title"/>
          </p:nvPr>
        </p:nvSpPr>
        <p:spPr>
          <a:xfrm>
            <a:off x="3199727" y="14100"/>
            <a:ext cx="59238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http://readwrite.com/2014/07/21/data-scientist-income-skills-jobs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