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f2646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f264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833c50f5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833c50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833c50f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833c50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2646f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2646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833c50f5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833c50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interaction difficulties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1161200"/>
            <a:ext cx="8636400" cy="42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Lack of interaction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Identify the problem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Take a more active role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	Move personnel if necessary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10" y="0"/>
            <a:ext cx="81012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3103053" y="14100"/>
            <a:ext cx="60204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https://hbr.org/2012/04/the-new-science-of-building-great-teams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1161200"/>
            <a:ext cx="8636400" cy="42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Lack of empowerment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Understand both sides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Take the heat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Provide internal support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31" y="0"/>
            <a:ext cx="78882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>
            <p:ph type="title"/>
          </p:nvPr>
        </p:nvSpPr>
        <p:spPr>
          <a:xfrm>
            <a:off x="3356252" y="14100"/>
            <a:ext cx="5767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http://thehill.com/homenews/news/201595-democrats-turn-on-nate-silver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1161200"/>
            <a:ext cx="8636400" cy="42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Lack of understanding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More interactions with other groups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Presentations to the organization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Advertising the data team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29669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51450" y="2023500"/>
            <a:ext cx="6607200" cy="18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Over time, our colleagues on other teams have come to understand that the data team isn’t a bunch of Vulcans, but rather that we represent the very human voices of our customers. This has paved the way for changes to the structure of data science at Airbnb.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1450" y="4615200"/>
            <a:ext cx="23349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Source: http://bit.ly/1OEvdk4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Image: http://bit.ly/1K0xy7Y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4355850" y="3392025"/>
            <a:ext cx="4674900" cy="12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4A86E8"/>
                </a:solidFill>
              </a:rPr>
              <a:t>”</a:t>
            </a:r>
            <a:endParaRPr sz="10000">
              <a:solidFill>
                <a:srgbClr val="4A86E8"/>
              </a:solidFill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4490725" y="3492475"/>
            <a:ext cx="3033300" cy="12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4C2F4"/>
                </a:solidFill>
              </a:rPr>
              <a:t>-Riley Newman, AirBnB</a:t>
            </a:r>
            <a:endParaRPr sz="2000">
              <a:solidFill>
                <a:srgbClr val="A4C2F4"/>
              </a:solidFill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-2036375" y="1664000"/>
            <a:ext cx="4674900" cy="12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4A86E8"/>
                </a:solidFill>
              </a:rPr>
              <a:t>“</a:t>
            </a:r>
            <a:endParaRPr sz="10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