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f65c51a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f65c5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832516e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832516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6f65c51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6f65c5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6f26494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c6f264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32516e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32516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32516e1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32516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 Wrap Up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69775" y="27965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Congratulations!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070900" cy="51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6867970" y="14100"/>
            <a:ext cx="22554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http://bit.ly/1OMPSTA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Books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Data Driven: creating a data culture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Building data science teams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2900700" y="14100"/>
            <a:ext cx="62226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http://www.oreilly.com/data/free/building-data-science-teams.csp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http://www.oreilly.com/data/free/data-driven.csp</a:t>
            </a:r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5" y="763350"/>
            <a:ext cx="2874125" cy="43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600" y="763350"/>
            <a:ext cx="2874125" cy="431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69775" y="27965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Courses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Johns Hopkins DSS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Johns Hopkins EDSS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3783226" y="14100"/>
            <a:ext cx="5340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https://www.coursera.org/specializations/jhudatascience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57" y="0"/>
            <a:ext cx="59928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2772275" y="14100"/>
            <a:ext cx="6351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https://www.coursera.org/specializations/executive-data-science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