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484b925ea_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g484b925ea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c6ef764f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c6ef764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c6f6a6ae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c6f6a6a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6f26494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c6f2649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c6f6a6aef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c6f6a6ae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264949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26494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8330f97e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8330f97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8075" y="1002223"/>
            <a:ext cx="77724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600"/>
              <a:buNone/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244700" y="1970475"/>
            <a:ext cx="8603100" cy="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CIte">
  <p:cSld name="CUSTOM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ation">
  <p:cSld name="CUSTOM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subTitle"/>
          </p:nvPr>
        </p:nvSpPr>
        <p:spPr>
          <a:xfrm>
            <a:off x="1097400" y="783600"/>
            <a:ext cx="69798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/>
        </p:nvSpPr>
        <p:spPr>
          <a:xfrm>
            <a:off x="609600" y="838200"/>
            <a:ext cx="60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(not printed)">
  <p:cSld name="CUSTOM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137032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ctrTitle"/>
          </p:nvPr>
        </p:nvSpPr>
        <p:spPr>
          <a:xfrm>
            <a:off x="138075" y="1002225"/>
            <a:ext cx="88863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Empowering others to use data</a:t>
            </a:r>
            <a:endParaRPr sz="3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27;p7"/>
          <p:cNvSpPr txBox="1"/>
          <p:nvPr/>
        </p:nvSpPr>
        <p:spPr>
          <a:xfrm>
            <a:off x="6816475" y="2000250"/>
            <a:ext cx="20538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57200" y="558575"/>
            <a:ext cx="8636400" cy="3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Data science training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Internal talks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Internal training sessions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62" y="59800"/>
            <a:ext cx="88578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/>
          <p:nvPr>
            <p:ph type="title"/>
          </p:nvPr>
        </p:nvSpPr>
        <p:spPr>
          <a:xfrm>
            <a:off x="1973675" y="14100"/>
            <a:ext cx="71496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https://www.datacamp.com/courses/big-data-revolution-r-enterprise-tutorial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57200" y="558575"/>
            <a:ext cx="8636400" cy="3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Interactive documents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Data apps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Interactive visualizations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0" cy="51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/>
          <p:nvPr>
            <p:ph type="title"/>
          </p:nvPr>
        </p:nvSpPr>
        <p:spPr>
          <a:xfrm>
            <a:off x="5950897" y="14100"/>
            <a:ext cx="31725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http://shiny.rstudio.com/gallery/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457200" y="558575"/>
            <a:ext cx="8636400" cy="3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Data idea evaluation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Data science is hard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Peer review from data team &amp; you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36" y="0"/>
            <a:ext cx="86997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http://data.washington.edu/incubator/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